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4037"/>
    <a:srgbClr val="495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294"/>
    <p:restoredTop sz="94671"/>
  </p:normalViewPr>
  <p:slideViewPr>
    <p:cSldViewPr snapToGrid="0" snapToObjects="1">
      <p:cViewPr varScale="1">
        <p:scale>
          <a:sx n="48" d="100"/>
          <a:sy n="48" d="100"/>
        </p:scale>
        <p:origin x="-14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9D3D-1432-6A4D-A927-97C3A8C4B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5E5EB-7178-1F4E-86CA-70A7FE1BF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54B62-4350-CA4C-B835-778856AA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89D6-DF81-6B4D-8431-1B6C8AA252AC}" type="datetimeFigureOut">
              <a:rPr lang="en-NG" smtClean="0"/>
              <a:t>18/03/2020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CC191-DF0D-644C-BBAC-09769CCF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2F7D-D0E7-D941-8E9C-7FC9586B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948F-B9BC-0A45-B560-45A4B70E127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1765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4ED8-C547-4740-BEA4-3D5D1F90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46DAE-F06B-A945-AFB8-13F358ABE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ABC47-73F3-4845-9ECF-325304F1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89D6-DF81-6B4D-8431-1B6C8AA252AC}" type="datetimeFigureOut">
              <a:rPr lang="en-NG" smtClean="0"/>
              <a:t>18/03/2020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1DD2F-CA70-EF46-B7FB-9CA443F1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B4B01-CEB8-D04D-8371-525328C6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948F-B9BC-0A45-B560-45A4B70E127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225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AE3DC-D1D4-934B-9394-DFB61067F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3D400-AEE2-3A4D-B004-E1AD7C54E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FB4C-0658-1045-BE30-28684232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89D6-DF81-6B4D-8431-1B6C8AA252AC}" type="datetimeFigureOut">
              <a:rPr lang="en-NG" smtClean="0"/>
              <a:t>18/03/2020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BA9F-B4ED-944D-821C-1ED2D01B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49A9-F094-5B43-BB7F-D437A60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948F-B9BC-0A45-B560-45A4B70E127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5346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7354-6923-FF48-8CFD-32BD8A76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34368-61C9-8B41-A8BC-A0A2506B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C2463-6F4A-8B4F-8290-49E8948F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89D6-DF81-6B4D-8431-1B6C8AA252AC}" type="datetimeFigureOut">
              <a:rPr lang="en-NG" smtClean="0"/>
              <a:t>18/03/2020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C53D5-5A70-9D4A-AECF-A09CD570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CD542-0636-EC4D-B500-66E74664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948F-B9BC-0A45-B560-45A4B70E127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863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92F8-76C8-5A4E-8A81-82FA93CC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ABE71-4854-CB4A-8BBF-5B35635F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6D9A7-C18F-4C44-BA89-D975F4CB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89D6-DF81-6B4D-8431-1B6C8AA252AC}" type="datetimeFigureOut">
              <a:rPr lang="en-NG" smtClean="0"/>
              <a:t>18/03/2020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25AAA-F83A-8841-AB36-A9C9D37F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FD32F-F846-1746-8F51-C905AE53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948F-B9BC-0A45-B560-45A4B70E127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0634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62E9-CF74-5243-8A0C-724BC6C7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89C5-86A8-EC44-8D5C-E1254F0CD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6C443-7D3B-114A-B590-60E1C381E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22CD1-9147-624C-AB01-C0260659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89D6-DF81-6B4D-8431-1B6C8AA252AC}" type="datetimeFigureOut">
              <a:rPr lang="en-NG" smtClean="0"/>
              <a:t>18/03/2020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D5F5A-70EF-9346-8F95-60DA872D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67044-97E6-E549-974B-8CE36D4F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948F-B9BC-0A45-B560-45A4B70E127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356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868E-6402-8E40-9BD0-3DD2A31E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FADA1-BCF3-024D-BA6C-0B7019996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7F59D-05B3-C64A-8EB9-ED4577FAF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0F22C-B6D7-5141-A9F7-1019335D7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5549D-20F8-3040-84D5-DA456CA8B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B0A02-9549-3A4A-9E46-901095F6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89D6-DF81-6B4D-8431-1B6C8AA252AC}" type="datetimeFigureOut">
              <a:rPr lang="en-NG" smtClean="0"/>
              <a:t>18/03/2020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C3E8F-D997-F249-9F25-DC3968CD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5078-A68F-1845-8AA5-369393F6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948F-B9BC-0A45-B560-45A4B70E127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2437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40B2-C167-FA4D-A061-3192A293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6B496-CBAF-9F4C-BD7C-81B3828D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89D6-DF81-6B4D-8431-1B6C8AA252AC}" type="datetimeFigureOut">
              <a:rPr lang="en-NG" smtClean="0"/>
              <a:t>18/03/2020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7959B-040C-E248-A024-977C8630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16543-5712-E541-A860-75D6055F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948F-B9BC-0A45-B560-45A4B70E127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707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4549F-45FA-894E-B09B-239900E4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89D6-DF81-6B4D-8431-1B6C8AA252AC}" type="datetimeFigureOut">
              <a:rPr lang="en-NG" smtClean="0"/>
              <a:t>18/03/2020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6BBBF-7F0B-C542-A638-A92179BB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A2650-73E3-8A4F-8DE8-71280318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948F-B9BC-0A45-B560-45A4B70E127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6004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25BC-8CAD-194A-A0E9-8C1485F5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247E-8817-2F44-8DE9-485B25638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5725B-10E0-DB43-88E3-F1FAC0C8E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DB5E3-EE59-6D4B-837D-AB476212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89D6-DF81-6B4D-8431-1B6C8AA252AC}" type="datetimeFigureOut">
              <a:rPr lang="en-NG" smtClean="0"/>
              <a:t>18/03/2020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2B989-8C85-2847-AC78-A6B4C349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61ED8-289E-3B45-959C-120D54E8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948F-B9BC-0A45-B560-45A4B70E127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6957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1E58-7B03-2F42-90E1-1A4FD871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BD3A7-7435-284F-A60D-6808B843C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75239-4868-024C-B4A6-F5778F610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98451-13C1-4149-BA73-48140DB1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89D6-DF81-6B4D-8431-1B6C8AA252AC}" type="datetimeFigureOut">
              <a:rPr lang="en-NG" smtClean="0"/>
              <a:t>18/03/2020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A00EA-D504-B24A-833B-CD8DE046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BCC6A-75BB-2343-89C5-2A8FC2DE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948F-B9BC-0A45-B560-45A4B70E127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9292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A61B5-ABA8-EB46-9197-D3A0D3D3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E50A4-148F-B648-855F-691CEF901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A0071-DF82-DB47-A5C8-B7EEFECE5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689D6-DF81-6B4D-8431-1B6C8AA252AC}" type="datetimeFigureOut">
              <a:rPr lang="en-NG" smtClean="0"/>
              <a:t>18/03/2020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0A106-6E03-0841-AF20-E567FF9B5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AC11B-94A1-684B-B631-52CF7A236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E948F-B9BC-0A45-B560-45A4B70E127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5452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C424CA-828D-DE4A-9681-122E7961E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86" b="69925" l="72296" r="94987">
                        <a14:foregroundMark x1="73087" y1="52632" x2="73087" y2="52632"/>
                        <a14:foregroundMark x1="79156" y1="32331" x2="79156" y2="32331"/>
                        <a14:foregroundMark x1="72296" y1="41353" x2="72296" y2="41353"/>
                        <a14:foregroundMark x1="73615" y1="30827" x2="73615" y2="30827"/>
                        <a14:foregroundMark x1="73615" y1="26316" x2="73615" y2="26316"/>
                        <a14:foregroundMark x1="82322" y1="17293" x2="82322" y2="17293"/>
                        <a14:foregroundMark x1="87335" y1="19549" x2="87335" y2="19549"/>
                        <a14:foregroundMark x1="82322" y1="67669" x2="82322" y2="67669"/>
                        <a14:foregroundMark x1="83905" y1="67669" x2="83905" y2="67669"/>
                        <a14:foregroundMark x1="84960" y1="69925" x2="84960" y2="69925"/>
                        <a14:backgroundMark x1="73879" y1="20301" x2="73879" y2="20301"/>
                        <a14:backgroundMark x1="70712" y1="15789" x2="70712" y2="15789"/>
                      </a14:backgroundRemoval>
                    </a14:imgEffect>
                  </a14:imgLayer>
                </a14:imgProps>
              </a:ext>
            </a:extLst>
          </a:blip>
          <a:srcRect l="70453" t="7935" r="2164" b="27688"/>
          <a:stretch/>
        </p:blipFill>
        <p:spPr>
          <a:xfrm>
            <a:off x="-5448594" y="1466613"/>
            <a:ext cx="1068883" cy="923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F9395A-B825-9041-929D-C8BED49822FE}"/>
              </a:ext>
            </a:extLst>
          </p:cNvPr>
          <p:cNvSpPr txBox="1"/>
          <p:nvPr/>
        </p:nvSpPr>
        <p:spPr>
          <a:xfrm>
            <a:off x="-7620718" y="1651968"/>
            <a:ext cx="3301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5400" b="1" dirty="0">
                <a:solidFill>
                  <a:srgbClr val="495CA2"/>
                </a:solidFill>
                <a:latin typeface=""/>
              </a:rPr>
              <a:t>unifec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93F5ED-BAAF-7D49-AD4C-E777C0BA74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239" r="4555"/>
          <a:stretch/>
        </p:blipFill>
        <p:spPr>
          <a:xfrm>
            <a:off x="-4973225" y="4207664"/>
            <a:ext cx="4594038" cy="418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4CE2BA-71EF-1041-ADA5-90AB904FD4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286" b="69925" l="72296" r="94987">
                        <a14:foregroundMark x1="73087" y1="52632" x2="73087" y2="52632"/>
                        <a14:foregroundMark x1="79156" y1="32331" x2="79156" y2="32331"/>
                        <a14:foregroundMark x1="72296" y1="41353" x2="72296" y2="41353"/>
                        <a14:foregroundMark x1="73615" y1="30827" x2="73615" y2="30827"/>
                        <a14:foregroundMark x1="73615" y1="26316" x2="73615" y2="26316"/>
                        <a14:foregroundMark x1="82322" y1="17293" x2="82322" y2="17293"/>
                        <a14:foregroundMark x1="87335" y1="19549" x2="87335" y2="19549"/>
                        <a14:foregroundMark x1="82322" y1="67669" x2="82322" y2="67669"/>
                        <a14:foregroundMark x1="83905" y1="67669" x2="83905" y2="67669"/>
                        <a14:foregroundMark x1="84960" y1="69925" x2="84960" y2="69925"/>
                        <a14:backgroundMark x1="73879" y1="20301" x2="73879" y2="20301"/>
                        <a14:backgroundMark x1="70712" y1="15789" x2="70712" y2="15789"/>
                      </a14:backgroundRemoval>
                    </a14:imgEffect>
                  </a14:imgLayer>
                </a14:imgProps>
              </a:ext>
            </a:extLst>
          </a:blip>
          <a:srcRect l="70453" t="7935" r="2164" b="27688"/>
          <a:stretch/>
        </p:blipFill>
        <p:spPr>
          <a:xfrm>
            <a:off x="12436531" y="778092"/>
            <a:ext cx="1331500" cy="11501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596398-4B1A-5743-A434-183A9E3B9DA5}"/>
              </a:ext>
            </a:extLst>
          </p:cNvPr>
          <p:cNvSpPr txBox="1"/>
          <p:nvPr/>
        </p:nvSpPr>
        <p:spPr>
          <a:xfrm>
            <a:off x="-4837913" y="3045589"/>
            <a:ext cx="3301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8000" b="1" dirty="0">
                <a:solidFill>
                  <a:srgbClr val="495CA2"/>
                </a:solidFill>
                <a:latin typeface=""/>
              </a:rPr>
              <a:t>unifec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172752-9086-A443-B27A-604B63303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65311"/>
            <a:ext cx="4813300" cy="1689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110139-68B6-4046-9E69-A4647D8EC616}"/>
              </a:ext>
            </a:extLst>
          </p:cNvPr>
          <p:cNvSpPr txBox="1"/>
          <p:nvPr/>
        </p:nvSpPr>
        <p:spPr>
          <a:xfrm>
            <a:off x="-4257014" y="1512201"/>
            <a:ext cx="4053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5200" spc="-300" dirty="0">
                <a:solidFill>
                  <a:srgbClr val="495CA2"/>
                </a:solidFill>
                <a:latin typeface=""/>
              </a:rPr>
              <a:t> for every child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4F6B00-3EAB-F74E-B49A-DC2BC06C39E3}"/>
              </a:ext>
            </a:extLst>
          </p:cNvPr>
          <p:cNvCxnSpPr/>
          <p:nvPr/>
        </p:nvCxnSpPr>
        <p:spPr>
          <a:xfrm>
            <a:off x="2003048" y="2389943"/>
            <a:ext cx="7760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8BB8A8-9461-2A4F-8B8C-9A9E6352147C}"/>
              </a:ext>
            </a:extLst>
          </p:cNvPr>
          <p:cNvSpPr txBox="1"/>
          <p:nvPr/>
        </p:nvSpPr>
        <p:spPr>
          <a:xfrm>
            <a:off x="-4461799" y="1200829"/>
            <a:ext cx="4507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sz="8000" dirty="0">
                <a:solidFill>
                  <a:srgbClr val="495CA2"/>
                </a:solidFill>
                <a:latin typeface=""/>
              </a:rPr>
              <a:t>|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9FB67E-7AB5-5E4A-8EC0-444849D44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286" b="69925" l="72296" r="94987">
                        <a14:foregroundMark x1="73087" y1="52632" x2="73087" y2="52632"/>
                        <a14:foregroundMark x1="79156" y1="32331" x2="79156" y2="32331"/>
                        <a14:foregroundMark x1="72296" y1="41353" x2="72296" y2="41353"/>
                        <a14:foregroundMark x1="73615" y1="30827" x2="73615" y2="30827"/>
                        <a14:foregroundMark x1="73615" y1="26316" x2="73615" y2="26316"/>
                        <a14:foregroundMark x1="82322" y1="17293" x2="82322" y2="17293"/>
                        <a14:foregroundMark x1="87335" y1="19549" x2="87335" y2="19549"/>
                        <a14:foregroundMark x1="82322" y1="67669" x2="82322" y2="67669"/>
                        <a14:foregroundMark x1="83905" y1="67669" x2="83905" y2="67669"/>
                        <a14:foregroundMark x1="84960" y1="69925" x2="84960" y2="69925"/>
                        <a14:backgroundMark x1="73879" y1="20301" x2="73879" y2="20301"/>
                        <a14:backgroundMark x1="70712" y1="15789" x2="70712" y2="15789"/>
                      </a14:backgroundRemoval>
                    </a14:imgEffect>
                  </a14:imgLayer>
                </a14:imgProps>
              </a:ext>
            </a:extLst>
          </a:blip>
          <a:srcRect l="70453" t="7935" r="2164" b="27688"/>
          <a:stretch/>
        </p:blipFill>
        <p:spPr>
          <a:xfrm>
            <a:off x="-1798033" y="3057478"/>
            <a:ext cx="1331500" cy="11501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33C1EB1-1F20-124D-B11F-F3F6A6EF8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86" b="69925" l="72296" r="94987">
                        <a14:foregroundMark x1="73087" y1="52632" x2="73087" y2="52632"/>
                        <a14:foregroundMark x1="79156" y1="32331" x2="79156" y2="32331"/>
                        <a14:foregroundMark x1="72296" y1="41353" x2="72296" y2="41353"/>
                        <a14:foregroundMark x1="73615" y1="30827" x2="73615" y2="30827"/>
                        <a14:foregroundMark x1="73615" y1="26316" x2="73615" y2="26316"/>
                        <a14:foregroundMark x1="82322" y1="17293" x2="82322" y2="17293"/>
                        <a14:foregroundMark x1="87335" y1="19549" x2="87335" y2="19549"/>
                        <a14:foregroundMark x1="82322" y1="67669" x2="82322" y2="67669"/>
                        <a14:foregroundMark x1="83905" y1="67669" x2="83905" y2="67669"/>
                        <a14:foregroundMark x1="84960" y1="69925" x2="84960" y2="69925"/>
                        <a14:backgroundMark x1="73879" y1="20301" x2="73879" y2="20301"/>
                        <a14:backgroundMark x1="70712" y1="15789" x2="70712" y2="15789"/>
                      </a14:backgroundRemoval>
                    </a14:imgEffect>
                  </a14:imgLayer>
                </a14:imgProps>
              </a:ext>
            </a:extLst>
          </a:blip>
          <a:srcRect l="70453" t="7935" r="2164" b="27688"/>
          <a:stretch/>
        </p:blipFill>
        <p:spPr>
          <a:xfrm>
            <a:off x="6309819" y="4509861"/>
            <a:ext cx="1068883" cy="9233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07F20E1-8431-594D-994C-172121DB1CC9}"/>
              </a:ext>
            </a:extLst>
          </p:cNvPr>
          <p:cNvSpPr txBox="1"/>
          <p:nvPr/>
        </p:nvSpPr>
        <p:spPr>
          <a:xfrm>
            <a:off x="1279300" y="367364"/>
            <a:ext cx="3301919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NG" sz="5400" b="1" dirty="0">
                <a:solidFill>
                  <a:schemeClr val="bg1"/>
                </a:solidFill>
                <a:latin typeface=""/>
              </a:rPr>
              <a:t>unifec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15AA44-6E5F-1E41-A796-89AD31A96C1A}"/>
              </a:ext>
            </a:extLst>
          </p:cNvPr>
          <p:cNvSpPr txBox="1"/>
          <p:nvPr/>
        </p:nvSpPr>
        <p:spPr>
          <a:xfrm>
            <a:off x="4813300" y="371749"/>
            <a:ext cx="4053624" cy="923330"/>
          </a:xfrm>
          <a:prstGeom prst="rect">
            <a:avLst/>
          </a:prstGeom>
          <a:solidFill>
            <a:srgbClr val="C24037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NG" sz="5200" spc="-300" dirty="0">
                <a:solidFill>
                  <a:srgbClr val="495CA2"/>
                </a:solidFill>
                <a:latin typeface=""/>
              </a:rPr>
              <a:t> </a:t>
            </a:r>
            <a:r>
              <a:rPr lang="en-NG" sz="5200" spc="-300" dirty="0">
                <a:solidFill>
                  <a:schemeClr val="bg1"/>
                </a:solidFill>
                <a:latin typeface=""/>
              </a:rPr>
              <a:t>for every child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2E770F-E392-3E42-B960-04E63C2BFC1E}"/>
              </a:ext>
            </a:extLst>
          </p:cNvPr>
          <p:cNvSpPr txBox="1"/>
          <p:nvPr/>
        </p:nvSpPr>
        <p:spPr>
          <a:xfrm>
            <a:off x="4581219" y="46729"/>
            <a:ext cx="450764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G" sz="8000" dirty="0">
                <a:solidFill>
                  <a:schemeClr val="bg1"/>
                </a:solidFill>
                <a:latin typeface=""/>
              </a:rPr>
              <a:t>|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2A72DB1-B128-374B-8CA5-9105E1003E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70550" t="5758" b="8764"/>
          <a:stretch/>
        </p:blipFill>
        <p:spPr>
          <a:xfrm>
            <a:off x="3396295" y="413963"/>
            <a:ext cx="1068884" cy="10858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435E4EF-BB6B-224A-B2C9-AB29B6FA8292}"/>
              </a:ext>
            </a:extLst>
          </p:cNvPr>
          <p:cNvSpPr txBox="1"/>
          <p:nvPr/>
        </p:nvSpPr>
        <p:spPr>
          <a:xfrm>
            <a:off x="-4932989" y="5470871"/>
            <a:ext cx="4053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5200" spc="-300" dirty="0">
                <a:solidFill>
                  <a:srgbClr val="495CA2"/>
                </a:solidFill>
                <a:latin typeface=""/>
              </a:rPr>
              <a:t> for every child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B2D232-1E3E-7448-9656-2425699596B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70550" t="5758" b="8764"/>
          <a:stretch/>
        </p:blipFill>
        <p:spPr>
          <a:xfrm>
            <a:off x="582890" y="3966935"/>
            <a:ext cx="1068884" cy="108585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1787B1-19D3-D347-93CF-C9A54A7053B6}"/>
              </a:ext>
            </a:extLst>
          </p:cNvPr>
          <p:cNvCxnSpPr/>
          <p:nvPr/>
        </p:nvCxnSpPr>
        <p:spPr>
          <a:xfrm>
            <a:off x="2155448" y="2542343"/>
            <a:ext cx="7760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64394D-2596-7B40-93A8-4F0507D73ECF}"/>
              </a:ext>
            </a:extLst>
          </p:cNvPr>
          <p:cNvSpPr txBox="1"/>
          <p:nvPr/>
        </p:nvSpPr>
        <p:spPr>
          <a:xfrm>
            <a:off x="9316995" y="4090086"/>
            <a:ext cx="260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NG" dirty="0">
                <a:solidFill>
                  <a:schemeClr val="bg1"/>
                </a:solidFill>
              </a:rPr>
              <a:t>dhlopnsdoö</a:t>
            </a:r>
            <a:r>
              <a:rPr lang="en-NG" dirty="0"/>
              <a:t> ljkhvgcnxn.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6417E6-FA89-994E-911E-296A292E0833}"/>
              </a:ext>
            </a:extLst>
          </p:cNvPr>
          <p:cNvSpPr txBox="1"/>
          <p:nvPr/>
        </p:nvSpPr>
        <p:spPr>
          <a:xfrm>
            <a:off x="-3609289" y="155299"/>
            <a:ext cx="330191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G" sz="5400" b="1" dirty="0">
                <a:solidFill>
                  <a:schemeClr val="bg1"/>
                </a:solidFill>
                <a:latin typeface=""/>
              </a:rPr>
              <a:t>unifec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71BE24-E879-6046-8EC9-8EB16A4F9D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500" y="3052804"/>
            <a:ext cx="5707792" cy="380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5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08FDB9-BB8F-1541-8BB4-50DB1DF7A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70945" t="4533" b="9741"/>
          <a:stretch/>
        </p:blipFill>
        <p:spPr>
          <a:xfrm>
            <a:off x="8703502" y="3862316"/>
            <a:ext cx="2035299" cy="2101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F8F10C-655D-D04D-8D9D-54CA2A6182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9091" y="1526682"/>
            <a:ext cx="2286658" cy="8003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355447-EB39-EE41-A465-B4D76F91276C}"/>
              </a:ext>
            </a:extLst>
          </p:cNvPr>
          <p:cNvSpPr/>
          <p:nvPr/>
        </p:nvSpPr>
        <p:spPr>
          <a:xfrm>
            <a:off x="805218" y="736979"/>
            <a:ext cx="4244454" cy="2647801"/>
          </a:xfrm>
          <a:prstGeom prst="rect">
            <a:avLst/>
          </a:prstGeom>
          <a:solidFill>
            <a:srgbClr val="495C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CE9AB4-20C1-CF4A-AC6F-3145BA94BB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70550" t="5758" b="8764"/>
          <a:stretch/>
        </p:blipFill>
        <p:spPr>
          <a:xfrm>
            <a:off x="2715902" y="1139654"/>
            <a:ext cx="1813659" cy="18424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3205A-E00A-9E42-8252-50A7894F48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70945" t="4533" b="9741"/>
          <a:stretch/>
        </p:blipFill>
        <p:spPr>
          <a:xfrm>
            <a:off x="4938995" y="4019265"/>
            <a:ext cx="2035299" cy="210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647AC2-852A-5144-B529-896E00B860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70550" t="5758" b="8764"/>
          <a:stretch/>
        </p:blipFill>
        <p:spPr>
          <a:xfrm>
            <a:off x="2715903" y="5199796"/>
            <a:ext cx="1813659" cy="184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1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B14D7A-438E-214C-8B7D-55E855C2AD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tretch>
            <a:fillRect/>
          </a:stretch>
        </p:blipFill>
        <p:spPr>
          <a:xfrm>
            <a:off x="-7720062" y="1114167"/>
            <a:ext cx="2857500" cy="143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E9438-DA8B-5046-AF25-7ACD0E9DC99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4615422" y="640490"/>
            <a:ext cx="147320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BAAA3C-629A-BE4E-9848-AA154CD8643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-4101248" y="1120346"/>
            <a:ext cx="4330700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F09D7D-F5A8-7F45-818A-E0690C9722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70550" t="5758" b="8764"/>
          <a:stretch/>
        </p:blipFill>
        <p:spPr>
          <a:xfrm>
            <a:off x="-5314794" y="1021816"/>
            <a:ext cx="1250617" cy="127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70B37B-852C-304C-9158-3C24110FAA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tretch>
            <a:fillRect/>
          </a:stretch>
        </p:blipFill>
        <p:spPr>
          <a:xfrm>
            <a:off x="-7283456" y="4077731"/>
            <a:ext cx="2857500" cy="143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72A428-4BA3-B245-91E2-B4607CD09C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4178816" y="3604054"/>
            <a:ext cx="1473200" cy="2133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170E4F-0226-624F-BA40-1A3C6B8F64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-3664642" y="4083910"/>
            <a:ext cx="433070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4EEBCE-D20D-CD40-B2C2-0CED7FED2A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70550" t="5758" b="8764"/>
          <a:stretch/>
        </p:blipFill>
        <p:spPr>
          <a:xfrm>
            <a:off x="-4878188" y="3985380"/>
            <a:ext cx="1250617" cy="12704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6DF029-F96C-6544-8F7A-C9A68D19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2711450"/>
            <a:ext cx="2857500" cy="1435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AC0F70-981F-854D-85AB-401F18451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00" y="2362200"/>
            <a:ext cx="1473200" cy="2133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C746BA-6611-2642-9B08-A77BA1C26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650" y="2743200"/>
            <a:ext cx="4330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4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753785-1F7D-584D-8D72-FFA15E1114C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495CA2"/>
              </a:clrFrom>
              <a:clrTo>
                <a:srgbClr val="495CA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0684" y="1408670"/>
            <a:ext cx="2857500" cy="143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1A72D-6878-DA47-B90E-D587EB38F3B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495CA2"/>
              </a:clrFrom>
              <a:clrTo>
                <a:srgbClr val="495CA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57109" y="954989"/>
            <a:ext cx="147320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C297C6-7129-F14E-87E8-1EC2304650F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495CA2"/>
              </a:clrFrom>
              <a:clrTo>
                <a:srgbClr val="495CA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8359" y="3429000"/>
            <a:ext cx="4330700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6479DB-9924-554E-8B1E-FBCA7B7E4D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70550" t="5758" b="8764"/>
          <a:stretch/>
        </p:blipFill>
        <p:spPr>
          <a:xfrm>
            <a:off x="5012119" y="1433384"/>
            <a:ext cx="1089979" cy="1107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DE163-C418-AF44-AA97-B721095AC5F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495CA2"/>
              </a:clrFrom>
              <a:clrTo>
                <a:srgbClr val="495CA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8032622" y="1163851"/>
            <a:ext cx="2857500" cy="1435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C54851-EEFA-C449-9B54-000BFC1828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495CA2"/>
              </a:clrFrom>
              <a:clrTo>
                <a:srgbClr val="495CA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026197" y="710170"/>
            <a:ext cx="1473200" cy="2133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43286C-9B74-9248-9056-5254DA9F7F3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495CA2"/>
              </a:clrFrom>
              <a:clrTo>
                <a:srgbClr val="495CA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487306" y="1188565"/>
            <a:ext cx="4330700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88B18A-CD49-1245-936C-4160465D73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70550" t="5758" b="8764"/>
          <a:stretch/>
        </p:blipFill>
        <p:spPr>
          <a:xfrm>
            <a:off x="-5571187" y="1188565"/>
            <a:ext cx="1089979" cy="11072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558F3F-31D4-5A4B-9301-0BE26A2C5413}"/>
              </a:ext>
            </a:extLst>
          </p:cNvPr>
          <p:cNvSpPr txBox="1"/>
          <p:nvPr/>
        </p:nvSpPr>
        <p:spPr>
          <a:xfrm>
            <a:off x="-7133378" y="121947"/>
            <a:ext cx="330191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G" sz="4400" b="1" dirty="0">
                <a:solidFill>
                  <a:schemeClr val="bg1"/>
                </a:solidFill>
                <a:latin typeface=""/>
              </a:rPr>
              <a:t>unifec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F2CC33-B5CF-184C-91C0-F23F6B03803F}"/>
              </a:ext>
            </a:extLst>
          </p:cNvPr>
          <p:cNvSpPr txBox="1"/>
          <p:nvPr/>
        </p:nvSpPr>
        <p:spPr>
          <a:xfrm>
            <a:off x="-4476624" y="53166"/>
            <a:ext cx="405362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G" sz="5200" spc="-300" dirty="0">
                <a:solidFill>
                  <a:srgbClr val="495CA2"/>
                </a:solidFill>
                <a:latin typeface=""/>
              </a:rPr>
              <a:t> </a:t>
            </a:r>
            <a:r>
              <a:rPr lang="en-NG" sz="4400" spc="-300" dirty="0">
                <a:solidFill>
                  <a:schemeClr val="bg1"/>
                </a:solidFill>
                <a:latin typeface=""/>
              </a:rPr>
              <a:t>for every child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614D84D-2A19-164C-A75A-F837B7735C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70550" t="5758" b="8764"/>
          <a:stretch/>
        </p:blipFill>
        <p:spPr>
          <a:xfrm>
            <a:off x="-5374640" y="84876"/>
            <a:ext cx="872437" cy="88628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2279F4-08BF-9C4D-8D11-9006F1669C35}"/>
              </a:ext>
            </a:extLst>
          </p:cNvPr>
          <p:cNvSpPr txBox="1"/>
          <p:nvPr/>
        </p:nvSpPr>
        <p:spPr>
          <a:xfrm>
            <a:off x="-4572782" y="-61784"/>
            <a:ext cx="385042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G" sz="6000" dirty="0">
                <a:solidFill>
                  <a:schemeClr val="bg1"/>
                </a:solidFill>
                <a:latin typeface="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77045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753785-1F7D-584D-8D72-FFA15E1114C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495CA2"/>
              </a:clrFrom>
              <a:clrTo>
                <a:srgbClr val="495CA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0684" y="1408670"/>
            <a:ext cx="2857500" cy="143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1A72D-6878-DA47-B90E-D587EB38F3B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495CA2"/>
              </a:clrFrom>
              <a:clrTo>
                <a:srgbClr val="495CA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57109" y="954989"/>
            <a:ext cx="147320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C297C6-7129-F14E-87E8-1EC2304650F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495CA2"/>
              </a:clrFrom>
              <a:clrTo>
                <a:srgbClr val="495CA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8359" y="3429000"/>
            <a:ext cx="4330700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6479DB-9924-554E-8B1E-FBCA7B7E4D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70550" t="5758" b="8764"/>
          <a:stretch/>
        </p:blipFill>
        <p:spPr>
          <a:xfrm>
            <a:off x="5012119" y="1433384"/>
            <a:ext cx="1089979" cy="1107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DE163-C418-AF44-AA97-B721095AC5F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495CA2"/>
              </a:clrFrom>
              <a:clrTo>
                <a:srgbClr val="495CA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8032622" y="1163851"/>
            <a:ext cx="2857500" cy="1435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C54851-EEFA-C449-9B54-000BFC1828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495CA2"/>
              </a:clrFrom>
              <a:clrTo>
                <a:srgbClr val="495CA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026197" y="710170"/>
            <a:ext cx="1473200" cy="2133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43286C-9B74-9248-9056-5254DA9F7F3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495CA2"/>
              </a:clrFrom>
              <a:clrTo>
                <a:srgbClr val="495CA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487306" y="1188565"/>
            <a:ext cx="4330700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88B18A-CD49-1245-936C-4160465D73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70550" t="5758" b="8764"/>
          <a:stretch/>
        </p:blipFill>
        <p:spPr>
          <a:xfrm>
            <a:off x="-5571187" y="1188565"/>
            <a:ext cx="1089979" cy="11072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558F3F-31D4-5A4B-9301-0BE26A2C5413}"/>
              </a:ext>
            </a:extLst>
          </p:cNvPr>
          <p:cNvSpPr txBox="1"/>
          <p:nvPr/>
        </p:nvSpPr>
        <p:spPr>
          <a:xfrm>
            <a:off x="-7133378" y="121947"/>
            <a:ext cx="330191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G" sz="4400" b="1" dirty="0">
                <a:solidFill>
                  <a:schemeClr val="bg1"/>
                </a:solidFill>
                <a:latin typeface=""/>
              </a:rPr>
              <a:t>unifec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F2CC33-B5CF-184C-91C0-F23F6B03803F}"/>
              </a:ext>
            </a:extLst>
          </p:cNvPr>
          <p:cNvSpPr txBox="1"/>
          <p:nvPr/>
        </p:nvSpPr>
        <p:spPr>
          <a:xfrm>
            <a:off x="-4476624" y="53166"/>
            <a:ext cx="405362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G" sz="5200" spc="-300" dirty="0">
                <a:solidFill>
                  <a:srgbClr val="495CA2"/>
                </a:solidFill>
                <a:latin typeface=""/>
              </a:rPr>
              <a:t> </a:t>
            </a:r>
            <a:r>
              <a:rPr lang="en-NG" sz="4400" spc="-300" dirty="0">
                <a:solidFill>
                  <a:schemeClr val="bg1"/>
                </a:solidFill>
                <a:latin typeface=""/>
              </a:rPr>
              <a:t>for every child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614D84D-2A19-164C-A75A-F837B7735C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70550" t="5758" b="8764"/>
          <a:stretch/>
        </p:blipFill>
        <p:spPr>
          <a:xfrm>
            <a:off x="-5374640" y="84876"/>
            <a:ext cx="872437" cy="88628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2279F4-08BF-9C4D-8D11-9006F1669C35}"/>
              </a:ext>
            </a:extLst>
          </p:cNvPr>
          <p:cNvSpPr txBox="1"/>
          <p:nvPr/>
        </p:nvSpPr>
        <p:spPr>
          <a:xfrm>
            <a:off x="-4572782" y="-61784"/>
            <a:ext cx="385042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G" sz="6000" dirty="0">
                <a:solidFill>
                  <a:schemeClr val="bg1"/>
                </a:solidFill>
                <a:latin typeface="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25316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D2B4DB-E190-B64E-9ED5-C8B555E5D971}"/>
              </a:ext>
            </a:extLst>
          </p:cNvPr>
          <p:cNvSpPr/>
          <p:nvPr/>
        </p:nvSpPr>
        <p:spPr>
          <a:xfrm>
            <a:off x="4656190" y="1004160"/>
            <a:ext cx="5266134" cy="409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53785-1F7D-584D-8D72-FFA15E1114C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495CA2"/>
              </a:clrFrom>
              <a:clrTo>
                <a:srgbClr val="495CA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896584" y="17348"/>
            <a:ext cx="2857500" cy="143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1A72D-6878-DA47-B90E-D587EB38F3B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495CA2"/>
              </a:clrFrom>
              <a:clrTo>
                <a:srgbClr val="495CA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773884" y="4820687"/>
            <a:ext cx="147320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C297C6-7129-F14E-87E8-1EC2304650F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495CA2"/>
              </a:clrFrom>
              <a:clrTo>
                <a:srgbClr val="495CA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384378" y="0"/>
            <a:ext cx="4330700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6479DB-9924-554E-8B1E-FBCA7B7E4D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70550" t="5758" b="8764"/>
          <a:stretch/>
        </p:blipFill>
        <p:spPr>
          <a:xfrm>
            <a:off x="1811636" y="1223329"/>
            <a:ext cx="1089979" cy="1107281"/>
          </a:xfrm>
          <a:prstGeom prst="rect">
            <a:avLst/>
          </a:prstGeom>
          <a:ln>
            <a:solidFill>
              <a:srgbClr val="495CA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DE163-C418-AF44-AA97-B721095AC5F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495CA2"/>
              </a:clrFrom>
              <a:clrTo>
                <a:srgbClr val="495CA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8032622" y="1163851"/>
            <a:ext cx="2857500" cy="1435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C54851-EEFA-C449-9B54-000BFC1828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495CA2"/>
              </a:clrFrom>
              <a:clrTo>
                <a:srgbClr val="495CA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026197" y="710170"/>
            <a:ext cx="1473200" cy="2133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43286C-9B74-9248-9056-5254DA9F7F3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495CA2"/>
              </a:clrFrom>
              <a:clrTo>
                <a:srgbClr val="495CA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255592" y="17348"/>
            <a:ext cx="4330700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88B18A-CD49-1245-936C-4160465D73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70550" t="5758" b="8764"/>
          <a:stretch/>
        </p:blipFill>
        <p:spPr>
          <a:xfrm>
            <a:off x="-5571187" y="1188565"/>
            <a:ext cx="1089979" cy="11072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558F3F-31D4-5A4B-9301-0BE26A2C5413}"/>
              </a:ext>
            </a:extLst>
          </p:cNvPr>
          <p:cNvSpPr txBox="1"/>
          <p:nvPr/>
        </p:nvSpPr>
        <p:spPr>
          <a:xfrm>
            <a:off x="-7133378" y="121947"/>
            <a:ext cx="330191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G" sz="4400" b="1" dirty="0">
                <a:solidFill>
                  <a:schemeClr val="bg1"/>
                </a:solidFill>
                <a:latin typeface=""/>
              </a:rPr>
              <a:t>unifec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F2CC33-B5CF-184C-91C0-F23F6B03803F}"/>
              </a:ext>
            </a:extLst>
          </p:cNvPr>
          <p:cNvSpPr txBox="1"/>
          <p:nvPr/>
        </p:nvSpPr>
        <p:spPr>
          <a:xfrm>
            <a:off x="-4476624" y="53166"/>
            <a:ext cx="405362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G" sz="5200" spc="-300" dirty="0">
                <a:solidFill>
                  <a:srgbClr val="495CA2"/>
                </a:solidFill>
                <a:latin typeface=""/>
              </a:rPr>
              <a:t> </a:t>
            </a:r>
            <a:r>
              <a:rPr lang="en-NG" sz="4400" spc="-300" dirty="0">
                <a:solidFill>
                  <a:schemeClr val="bg1"/>
                </a:solidFill>
                <a:latin typeface=""/>
              </a:rPr>
              <a:t>for every child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614D84D-2A19-164C-A75A-F837B7735C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70550" t="5758" b="8764"/>
          <a:stretch/>
        </p:blipFill>
        <p:spPr>
          <a:xfrm>
            <a:off x="-5374640" y="84876"/>
            <a:ext cx="872437" cy="88628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2279F4-08BF-9C4D-8D11-9006F1669C35}"/>
              </a:ext>
            </a:extLst>
          </p:cNvPr>
          <p:cNvSpPr txBox="1"/>
          <p:nvPr/>
        </p:nvSpPr>
        <p:spPr>
          <a:xfrm>
            <a:off x="-4572782" y="-61784"/>
            <a:ext cx="385042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G" sz="6000" dirty="0">
                <a:solidFill>
                  <a:schemeClr val="bg1"/>
                </a:solidFill>
                <a:latin typeface="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669C0-46F6-614B-9C8A-060D9A5DF096}"/>
              </a:ext>
            </a:extLst>
          </p:cNvPr>
          <p:cNvSpPr txBox="1"/>
          <p:nvPr/>
        </p:nvSpPr>
        <p:spPr>
          <a:xfrm>
            <a:off x="-6106848" y="3586288"/>
            <a:ext cx="536037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5700" b="1" dirty="0">
                <a:solidFill>
                  <a:srgbClr val="495CA2"/>
                </a:solidFill>
                <a:latin typeface=""/>
              </a:rPr>
              <a:t>SUSTAINABLE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4604B-1535-C649-AAA4-BA7C0C95628C}"/>
              </a:ext>
            </a:extLst>
          </p:cNvPr>
          <p:cNvSpPr txBox="1"/>
          <p:nvPr/>
        </p:nvSpPr>
        <p:spPr>
          <a:xfrm>
            <a:off x="-6116898" y="4372564"/>
            <a:ext cx="5455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sz="5400" b="1" dirty="0">
                <a:solidFill>
                  <a:srgbClr val="495CA2"/>
                </a:solidFill>
                <a:latin typeface=""/>
              </a:rPr>
              <a:t>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C51AB-AEF7-4240-8F66-C517C88CD610}"/>
              </a:ext>
            </a:extLst>
          </p:cNvPr>
          <p:cNvSpPr txBox="1"/>
          <p:nvPr/>
        </p:nvSpPr>
        <p:spPr>
          <a:xfrm>
            <a:off x="-6037793" y="4968593"/>
            <a:ext cx="497123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sz="10500" b="1" dirty="0">
                <a:solidFill>
                  <a:srgbClr val="495CA2"/>
                </a:solidFill>
                <a:latin typeface=""/>
              </a:rPr>
              <a:t>GOALS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552989-E1E2-6B49-8AE0-EB2EF6F7CAE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286" b="69925" l="72296" r="94987">
                        <a14:foregroundMark x1="73087" y1="52632" x2="73087" y2="52632"/>
                        <a14:foregroundMark x1="79156" y1="32331" x2="79156" y2="32331"/>
                        <a14:foregroundMark x1="72296" y1="41353" x2="72296" y2="41353"/>
                        <a14:foregroundMark x1="73615" y1="30827" x2="73615" y2="30827"/>
                        <a14:foregroundMark x1="73615" y1="26316" x2="73615" y2="26316"/>
                        <a14:foregroundMark x1="82322" y1="17293" x2="82322" y2="17293"/>
                        <a14:foregroundMark x1="87335" y1="19549" x2="87335" y2="19549"/>
                        <a14:foregroundMark x1="82322" y1="67669" x2="82322" y2="67669"/>
                        <a14:foregroundMark x1="83905" y1="67669" x2="83905" y2="67669"/>
                        <a14:foregroundMark x1="84960" y1="69925" x2="84960" y2="69925"/>
                        <a14:backgroundMark x1="73879" y1="20301" x2="73879" y2="20301"/>
                        <a14:backgroundMark x1="70712" y1="15789" x2="70712" y2="15789"/>
                      </a14:backgroundRemoval>
                    </a14:imgEffect>
                  </a14:imgLayer>
                </a14:imgProps>
              </a:ext>
            </a:extLst>
          </a:blip>
          <a:srcRect l="70453" t="7935" r="2164" b="27688"/>
          <a:stretch/>
        </p:blipFill>
        <p:spPr>
          <a:xfrm>
            <a:off x="-4187740" y="2507915"/>
            <a:ext cx="1369982" cy="118342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6816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AFB9-8CB1-5A40-BBF5-F18E68C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0AA79-BA26-9847-A242-DE38AD904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781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0BDA-7A5F-8A43-8D5D-4E2C50BC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C9183-80BB-6C47-AF82-0E0AC84E2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7775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43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Abike Ladele</dc:creator>
  <cp:lastModifiedBy>Abike Ladele</cp:lastModifiedBy>
  <cp:revision>16</cp:revision>
  <dcterms:created xsi:type="dcterms:W3CDTF">2020-03-12T17:09:52Z</dcterms:created>
  <dcterms:modified xsi:type="dcterms:W3CDTF">2020-03-18T20:27:52Z</dcterms:modified>
</cp:coreProperties>
</file>