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82FD-0CD9-4DD3-83E3-479908F37A6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7E69-0CA0-475E-80CA-6C95E838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7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82FD-0CD9-4DD3-83E3-479908F37A6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7E69-0CA0-475E-80CA-6C95E838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1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82FD-0CD9-4DD3-83E3-479908F37A6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7E69-0CA0-475E-80CA-6C95E838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5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82FD-0CD9-4DD3-83E3-479908F37A6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7E69-0CA0-475E-80CA-6C95E838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4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82FD-0CD9-4DD3-83E3-479908F37A6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7E69-0CA0-475E-80CA-6C95E838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4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82FD-0CD9-4DD3-83E3-479908F37A6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7E69-0CA0-475E-80CA-6C95E838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0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82FD-0CD9-4DD3-83E3-479908F37A6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7E69-0CA0-475E-80CA-6C95E838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9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82FD-0CD9-4DD3-83E3-479908F37A6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7E69-0CA0-475E-80CA-6C95E838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5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82FD-0CD9-4DD3-83E3-479908F37A6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7E69-0CA0-475E-80CA-6C95E838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0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82FD-0CD9-4DD3-83E3-479908F37A6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7E69-0CA0-475E-80CA-6C95E838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2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82FD-0CD9-4DD3-83E3-479908F37A6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7E69-0CA0-475E-80CA-6C95E838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1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482FD-0CD9-4DD3-83E3-479908F37A6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17E69-0CA0-475E-80CA-6C95E838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0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1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6589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6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8915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251" y="532804"/>
            <a:ext cx="5878285" cy="50450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637" y="1606731"/>
            <a:ext cx="5782957" cy="380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97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7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11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611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114" y="587829"/>
            <a:ext cx="5564777" cy="615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38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462"/>
            <a:ext cx="12192000" cy="690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71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10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63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67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96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71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2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06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727371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674" y="2187406"/>
            <a:ext cx="4143953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7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55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1792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057" y="2077201"/>
            <a:ext cx="4821002" cy="270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49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69726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874" y="1254033"/>
            <a:ext cx="4428309" cy="408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31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96743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938" y="1319348"/>
            <a:ext cx="5068388" cy="421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13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13863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834" y="1685109"/>
            <a:ext cx="4610743" cy="348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01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063" y="-1"/>
            <a:ext cx="12152309" cy="672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9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9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9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7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57489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04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91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Laiba Qasim</dc:creator>
  <cp:lastModifiedBy>Laiba Qasim</cp:lastModifiedBy>
  <cp:revision>4</cp:revision>
  <dcterms:created xsi:type="dcterms:W3CDTF">2023-12-26T13:52:22Z</dcterms:created>
  <dcterms:modified xsi:type="dcterms:W3CDTF">2023-12-26T14:11:59Z</dcterms:modified>
</cp:coreProperties>
</file>