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58" r:id="rId5"/>
    <p:sldId id="259" r:id="rId6"/>
    <p:sldId id="260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1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5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4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5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2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1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82FD-0CD9-4DD3-83E3-479908F37A6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17E69-0CA0-475E-80CA-6C95E838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0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8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9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6589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6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8915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251" y="532804"/>
            <a:ext cx="5878285" cy="50450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637" y="1606731"/>
            <a:ext cx="5782957" cy="380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9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1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611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14" y="587829"/>
            <a:ext cx="5564777" cy="615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3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462"/>
            <a:ext cx="12192000" cy="69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71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1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6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6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7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0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4947" y="5815038"/>
            <a:ext cx="19201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Laiba Qasim</a:t>
            </a:r>
          </a:p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BSCF20M013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727371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674" y="2187406"/>
            <a:ext cx="4143953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78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1792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7" y="2077201"/>
            <a:ext cx="4821002" cy="27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49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6972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874" y="1254033"/>
            <a:ext cx="4428309" cy="40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31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9674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938" y="1319348"/>
            <a:ext cx="5068388" cy="42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13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1386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834" y="1685109"/>
            <a:ext cx="4610743" cy="348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01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63" y="-1"/>
            <a:ext cx="12152309" cy="67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9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5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9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9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7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748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0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Widescreen</PresentationFormat>
  <Paragraphs>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Laiba Qasim</dc:creator>
  <cp:lastModifiedBy>Laiba Qasim</cp:lastModifiedBy>
  <cp:revision>5</cp:revision>
  <dcterms:created xsi:type="dcterms:W3CDTF">2023-12-26T13:52:22Z</dcterms:created>
  <dcterms:modified xsi:type="dcterms:W3CDTF">2023-12-26T15:43:44Z</dcterms:modified>
</cp:coreProperties>
</file>