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1944" y="48"/>
      </p:cViewPr>
      <p:guideLst>
        <p:guide orient="horz" pos="244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272011"/>
            <a:ext cx="6606540" cy="2705947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4082310"/>
            <a:ext cx="5829300" cy="1876530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3C32-5062-41EC-91E5-13AFF6DDB58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489B-55AE-4B58-BC0A-E7767E37D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9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3C32-5062-41EC-91E5-13AFF6DDB58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489B-55AE-4B58-BC0A-E7767E37D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9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413808"/>
            <a:ext cx="1675924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413808"/>
            <a:ext cx="4930616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3C32-5062-41EC-91E5-13AFF6DDB58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489B-55AE-4B58-BC0A-E7767E37D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6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3C32-5062-41EC-91E5-13AFF6DDB58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489B-55AE-4B58-BC0A-E7767E37D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2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1937705"/>
            <a:ext cx="6703695" cy="3233102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5201393"/>
            <a:ext cx="6703695" cy="1700212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3C32-5062-41EC-91E5-13AFF6DDB58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489B-55AE-4B58-BC0A-E7767E37D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069042"/>
            <a:ext cx="330327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069042"/>
            <a:ext cx="330327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3C32-5062-41EC-91E5-13AFF6DDB58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489B-55AE-4B58-BC0A-E7767E37D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9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13810"/>
            <a:ext cx="6703695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1905318"/>
            <a:ext cx="3288089" cy="933767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2839085"/>
            <a:ext cx="3288089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905318"/>
            <a:ext cx="3304282" cy="933767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2839085"/>
            <a:ext cx="3304282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3C32-5062-41EC-91E5-13AFF6DDB58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489B-55AE-4B58-BC0A-E7767E37D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9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3C32-5062-41EC-91E5-13AFF6DDB58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489B-55AE-4B58-BC0A-E7767E37D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3C32-5062-41EC-91E5-13AFF6DDB58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489B-55AE-4B58-BC0A-E7767E37D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0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18160"/>
            <a:ext cx="2506801" cy="18135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119083"/>
            <a:ext cx="3934778" cy="5523442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331720"/>
            <a:ext cx="2506801" cy="4319800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3C32-5062-41EC-91E5-13AFF6DDB58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489B-55AE-4B58-BC0A-E7767E37D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1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18160"/>
            <a:ext cx="2506801" cy="18135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119083"/>
            <a:ext cx="3934778" cy="5523442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331720"/>
            <a:ext cx="2506801" cy="4319800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3C32-5062-41EC-91E5-13AFF6DDB58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489B-55AE-4B58-BC0A-E7767E37D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4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413810"/>
            <a:ext cx="6703695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069042"/>
            <a:ext cx="6703695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7203865"/>
            <a:ext cx="174879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B3C32-5062-41EC-91E5-13AFF6DDB58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7203865"/>
            <a:ext cx="2623185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7203865"/>
            <a:ext cx="174879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A489B-55AE-4B58-BC0A-E7767E37D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7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7" r="22875"/>
          <a:stretch/>
        </p:blipFill>
        <p:spPr>
          <a:xfrm>
            <a:off x="1795780" y="591357"/>
            <a:ext cx="5775960" cy="68868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48"/>
          <a:stretch/>
        </p:blipFill>
        <p:spPr>
          <a:xfrm>
            <a:off x="0" y="337357"/>
            <a:ext cx="4166235" cy="409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4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2023-11-05T03:41:37Z</dcterms:created>
  <dcterms:modified xsi:type="dcterms:W3CDTF">2023-11-05T03:43:17Z</dcterms:modified>
</cp:coreProperties>
</file>