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2EA7947-E287-4738-8C82-07CE4F01EF03}" type="datetime2">
              <a:rPr lang="en-US" smtClean="0"/>
              <a:t>Monday, July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65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4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809929-0719-4517-94D6-FDF7F99E70F6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06340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2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12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8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51462FC-960E-4740-921F-B36862979F21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8336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50BC9E2-CB44-4C05-9BB5-496C18A241E0}" type="datetime2">
              <a:rPr lang="en-US" smtClean="0"/>
              <a:t>Monday, July 27,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8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July 27,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95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7E96AD-DC93-41D6-A5C2-09E47F136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87" b="113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B72D289C-3FA2-4E6E-964E-B52C692AA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4464" y="0"/>
            <a:ext cx="10777537" cy="6858000"/>
          </a:xfrm>
          <a:custGeom>
            <a:avLst/>
            <a:gdLst>
              <a:gd name="connsiteX0" fmla="*/ 0 w 10777537"/>
              <a:gd name="connsiteY0" fmla="*/ 0 h 6858000"/>
              <a:gd name="connsiteX1" fmla="*/ 10777537 w 10777537"/>
              <a:gd name="connsiteY1" fmla="*/ 0 h 6858000"/>
              <a:gd name="connsiteX2" fmla="*/ 10777537 w 10777537"/>
              <a:gd name="connsiteY2" fmla="*/ 6858000 h 6858000"/>
              <a:gd name="connsiteX3" fmla="*/ 0 w 10777537"/>
              <a:gd name="connsiteY3" fmla="*/ 6858000 h 6858000"/>
              <a:gd name="connsiteX4" fmla="*/ 23812 w 10777537"/>
              <a:gd name="connsiteY4" fmla="*/ 6769100 h 6858000"/>
              <a:gd name="connsiteX5" fmla="*/ 47625 w 10777537"/>
              <a:gd name="connsiteY5" fmla="*/ 6681788 h 6858000"/>
              <a:gd name="connsiteX6" fmla="*/ 74612 w 10777537"/>
              <a:gd name="connsiteY6" fmla="*/ 6596063 h 6858000"/>
              <a:gd name="connsiteX7" fmla="*/ 104775 w 10777537"/>
              <a:gd name="connsiteY7" fmla="*/ 6513513 h 6858000"/>
              <a:gd name="connsiteX8" fmla="*/ 141287 w 10777537"/>
              <a:gd name="connsiteY8" fmla="*/ 6435725 h 6858000"/>
              <a:gd name="connsiteX9" fmla="*/ 184150 w 10777537"/>
              <a:gd name="connsiteY9" fmla="*/ 6362700 h 6858000"/>
              <a:gd name="connsiteX10" fmla="*/ 230188 w 10777537"/>
              <a:gd name="connsiteY10" fmla="*/ 6300788 h 6858000"/>
              <a:gd name="connsiteX11" fmla="*/ 282575 w 10777537"/>
              <a:gd name="connsiteY11" fmla="*/ 6243638 h 6858000"/>
              <a:gd name="connsiteX12" fmla="*/ 339725 w 10777537"/>
              <a:gd name="connsiteY12" fmla="*/ 6188075 h 6858000"/>
              <a:gd name="connsiteX13" fmla="*/ 403225 w 10777537"/>
              <a:gd name="connsiteY13" fmla="*/ 6134100 h 6858000"/>
              <a:gd name="connsiteX14" fmla="*/ 466725 w 10777537"/>
              <a:gd name="connsiteY14" fmla="*/ 6084888 h 6858000"/>
              <a:gd name="connsiteX15" fmla="*/ 533400 w 10777537"/>
              <a:gd name="connsiteY15" fmla="*/ 6032500 h 6858000"/>
              <a:gd name="connsiteX16" fmla="*/ 601663 w 10777537"/>
              <a:gd name="connsiteY16" fmla="*/ 5983288 h 6858000"/>
              <a:gd name="connsiteX17" fmla="*/ 666750 w 10777537"/>
              <a:gd name="connsiteY17" fmla="*/ 5930900 h 6858000"/>
              <a:gd name="connsiteX18" fmla="*/ 731838 w 10777537"/>
              <a:gd name="connsiteY18" fmla="*/ 5878513 h 6858000"/>
              <a:gd name="connsiteX19" fmla="*/ 792163 w 10777537"/>
              <a:gd name="connsiteY19" fmla="*/ 5824538 h 6858000"/>
              <a:gd name="connsiteX20" fmla="*/ 847725 w 10777537"/>
              <a:gd name="connsiteY20" fmla="*/ 5767388 h 6858000"/>
              <a:gd name="connsiteX21" fmla="*/ 896938 w 10777537"/>
              <a:gd name="connsiteY21" fmla="*/ 5707063 h 6858000"/>
              <a:gd name="connsiteX22" fmla="*/ 941388 w 10777537"/>
              <a:gd name="connsiteY22" fmla="*/ 5643563 h 6858000"/>
              <a:gd name="connsiteX23" fmla="*/ 974725 w 10777537"/>
              <a:gd name="connsiteY23" fmla="*/ 5575300 h 6858000"/>
              <a:gd name="connsiteX24" fmla="*/ 1000125 w 10777537"/>
              <a:gd name="connsiteY24" fmla="*/ 5499100 h 6858000"/>
              <a:gd name="connsiteX25" fmla="*/ 1014413 w 10777537"/>
              <a:gd name="connsiteY25" fmla="*/ 5418138 h 6858000"/>
              <a:gd name="connsiteX26" fmla="*/ 1020763 w 10777537"/>
              <a:gd name="connsiteY26" fmla="*/ 5334000 h 6858000"/>
              <a:gd name="connsiteX27" fmla="*/ 1020763 w 10777537"/>
              <a:gd name="connsiteY27" fmla="*/ 5249863 h 6858000"/>
              <a:gd name="connsiteX28" fmla="*/ 1014413 w 10777537"/>
              <a:gd name="connsiteY28" fmla="*/ 5162550 h 6858000"/>
              <a:gd name="connsiteX29" fmla="*/ 1003300 w 10777537"/>
              <a:gd name="connsiteY29" fmla="*/ 5072063 h 6858000"/>
              <a:gd name="connsiteX30" fmla="*/ 990600 w 10777537"/>
              <a:gd name="connsiteY30" fmla="*/ 4983163 h 6858000"/>
              <a:gd name="connsiteX31" fmla="*/ 979488 w 10777537"/>
              <a:gd name="connsiteY31" fmla="*/ 4894263 h 6858000"/>
              <a:gd name="connsiteX32" fmla="*/ 968375 w 10777537"/>
              <a:gd name="connsiteY32" fmla="*/ 4805363 h 6858000"/>
              <a:gd name="connsiteX33" fmla="*/ 960438 w 10777537"/>
              <a:gd name="connsiteY33" fmla="*/ 4714875 h 6858000"/>
              <a:gd name="connsiteX34" fmla="*/ 957263 w 10777537"/>
              <a:gd name="connsiteY34" fmla="*/ 4627563 h 6858000"/>
              <a:gd name="connsiteX35" fmla="*/ 962025 w 10777537"/>
              <a:gd name="connsiteY35" fmla="*/ 4543425 h 6858000"/>
              <a:gd name="connsiteX36" fmla="*/ 973138 w 10777537"/>
              <a:gd name="connsiteY36" fmla="*/ 4459288 h 6858000"/>
              <a:gd name="connsiteX37" fmla="*/ 993775 w 10777537"/>
              <a:gd name="connsiteY37" fmla="*/ 4381500 h 6858000"/>
              <a:gd name="connsiteX38" fmla="*/ 1022350 w 10777537"/>
              <a:gd name="connsiteY38" fmla="*/ 4302125 h 6858000"/>
              <a:gd name="connsiteX39" fmla="*/ 1057275 w 10777537"/>
              <a:gd name="connsiteY39" fmla="*/ 4224338 h 6858000"/>
              <a:gd name="connsiteX40" fmla="*/ 1098550 w 10777537"/>
              <a:gd name="connsiteY40" fmla="*/ 4146550 h 6858000"/>
              <a:gd name="connsiteX41" fmla="*/ 1143000 w 10777537"/>
              <a:gd name="connsiteY41" fmla="*/ 4068763 h 6858000"/>
              <a:gd name="connsiteX42" fmla="*/ 1189038 w 10777537"/>
              <a:gd name="connsiteY42" fmla="*/ 3989388 h 6858000"/>
              <a:gd name="connsiteX43" fmla="*/ 1235075 w 10777537"/>
              <a:gd name="connsiteY43" fmla="*/ 3913188 h 6858000"/>
              <a:gd name="connsiteX44" fmla="*/ 1277938 w 10777537"/>
              <a:gd name="connsiteY44" fmla="*/ 3833813 h 6858000"/>
              <a:gd name="connsiteX45" fmla="*/ 1317625 w 10777537"/>
              <a:gd name="connsiteY45" fmla="*/ 3756025 h 6858000"/>
              <a:gd name="connsiteX46" fmla="*/ 1350963 w 10777537"/>
              <a:gd name="connsiteY46" fmla="*/ 3673475 h 6858000"/>
              <a:gd name="connsiteX47" fmla="*/ 1377950 w 10777537"/>
              <a:gd name="connsiteY47" fmla="*/ 3592513 h 6858000"/>
              <a:gd name="connsiteX48" fmla="*/ 1393825 w 10777537"/>
              <a:gd name="connsiteY48" fmla="*/ 3511550 h 6858000"/>
              <a:gd name="connsiteX49" fmla="*/ 1400175 w 10777537"/>
              <a:gd name="connsiteY49" fmla="*/ 3429000 h 6858000"/>
              <a:gd name="connsiteX50" fmla="*/ 1393825 w 10777537"/>
              <a:gd name="connsiteY50" fmla="*/ 3346450 h 6858000"/>
              <a:gd name="connsiteX51" fmla="*/ 1377950 w 10777537"/>
              <a:gd name="connsiteY51" fmla="*/ 3265488 h 6858000"/>
              <a:gd name="connsiteX52" fmla="*/ 1350963 w 10777537"/>
              <a:gd name="connsiteY52" fmla="*/ 3184525 h 6858000"/>
              <a:gd name="connsiteX53" fmla="*/ 1317625 w 10777537"/>
              <a:gd name="connsiteY53" fmla="*/ 3101975 h 6858000"/>
              <a:gd name="connsiteX54" fmla="*/ 1277938 w 10777537"/>
              <a:gd name="connsiteY54" fmla="*/ 3024188 h 6858000"/>
              <a:gd name="connsiteX55" fmla="*/ 1235075 w 10777537"/>
              <a:gd name="connsiteY55" fmla="*/ 2944813 h 6858000"/>
              <a:gd name="connsiteX56" fmla="*/ 1189038 w 10777537"/>
              <a:gd name="connsiteY56" fmla="*/ 2868613 h 6858000"/>
              <a:gd name="connsiteX57" fmla="*/ 1143000 w 10777537"/>
              <a:gd name="connsiteY57" fmla="*/ 2789238 h 6858000"/>
              <a:gd name="connsiteX58" fmla="*/ 1098550 w 10777537"/>
              <a:gd name="connsiteY58" fmla="*/ 2711450 h 6858000"/>
              <a:gd name="connsiteX59" fmla="*/ 1057275 w 10777537"/>
              <a:gd name="connsiteY59" fmla="*/ 2633663 h 6858000"/>
              <a:gd name="connsiteX60" fmla="*/ 1022350 w 10777537"/>
              <a:gd name="connsiteY60" fmla="*/ 2555875 h 6858000"/>
              <a:gd name="connsiteX61" fmla="*/ 993775 w 10777537"/>
              <a:gd name="connsiteY61" fmla="*/ 2476500 h 6858000"/>
              <a:gd name="connsiteX62" fmla="*/ 973138 w 10777537"/>
              <a:gd name="connsiteY62" fmla="*/ 2398713 h 6858000"/>
              <a:gd name="connsiteX63" fmla="*/ 962025 w 10777537"/>
              <a:gd name="connsiteY63" fmla="*/ 2314575 h 6858000"/>
              <a:gd name="connsiteX64" fmla="*/ 957263 w 10777537"/>
              <a:gd name="connsiteY64" fmla="*/ 2230438 h 6858000"/>
              <a:gd name="connsiteX65" fmla="*/ 960438 w 10777537"/>
              <a:gd name="connsiteY65" fmla="*/ 2143125 h 6858000"/>
              <a:gd name="connsiteX66" fmla="*/ 968375 w 10777537"/>
              <a:gd name="connsiteY66" fmla="*/ 2052638 h 6858000"/>
              <a:gd name="connsiteX67" fmla="*/ 979488 w 10777537"/>
              <a:gd name="connsiteY67" fmla="*/ 1963738 h 6858000"/>
              <a:gd name="connsiteX68" fmla="*/ 990600 w 10777537"/>
              <a:gd name="connsiteY68" fmla="*/ 1874838 h 6858000"/>
              <a:gd name="connsiteX69" fmla="*/ 1003300 w 10777537"/>
              <a:gd name="connsiteY69" fmla="*/ 1785938 h 6858000"/>
              <a:gd name="connsiteX70" fmla="*/ 1014413 w 10777537"/>
              <a:gd name="connsiteY70" fmla="*/ 1695450 h 6858000"/>
              <a:gd name="connsiteX71" fmla="*/ 1020763 w 10777537"/>
              <a:gd name="connsiteY71" fmla="*/ 1608138 h 6858000"/>
              <a:gd name="connsiteX72" fmla="*/ 1020763 w 10777537"/>
              <a:gd name="connsiteY72" fmla="*/ 1524000 h 6858000"/>
              <a:gd name="connsiteX73" fmla="*/ 1014413 w 10777537"/>
              <a:gd name="connsiteY73" fmla="*/ 1439863 h 6858000"/>
              <a:gd name="connsiteX74" fmla="*/ 1000125 w 10777537"/>
              <a:gd name="connsiteY74" fmla="*/ 1358900 h 6858000"/>
              <a:gd name="connsiteX75" fmla="*/ 974725 w 10777537"/>
              <a:gd name="connsiteY75" fmla="*/ 1282700 h 6858000"/>
              <a:gd name="connsiteX76" fmla="*/ 941388 w 10777537"/>
              <a:gd name="connsiteY76" fmla="*/ 1214438 h 6858000"/>
              <a:gd name="connsiteX77" fmla="*/ 896938 w 10777537"/>
              <a:gd name="connsiteY77" fmla="*/ 1150938 h 6858000"/>
              <a:gd name="connsiteX78" fmla="*/ 847725 w 10777537"/>
              <a:gd name="connsiteY78" fmla="*/ 1090613 h 6858000"/>
              <a:gd name="connsiteX79" fmla="*/ 792163 w 10777537"/>
              <a:gd name="connsiteY79" fmla="*/ 1033463 h 6858000"/>
              <a:gd name="connsiteX80" fmla="*/ 731838 w 10777537"/>
              <a:gd name="connsiteY80" fmla="*/ 979488 h 6858000"/>
              <a:gd name="connsiteX81" fmla="*/ 666750 w 10777537"/>
              <a:gd name="connsiteY81" fmla="*/ 927100 h 6858000"/>
              <a:gd name="connsiteX82" fmla="*/ 601663 w 10777537"/>
              <a:gd name="connsiteY82" fmla="*/ 874713 h 6858000"/>
              <a:gd name="connsiteX83" fmla="*/ 533400 w 10777537"/>
              <a:gd name="connsiteY83" fmla="*/ 825500 h 6858000"/>
              <a:gd name="connsiteX84" fmla="*/ 466725 w 10777537"/>
              <a:gd name="connsiteY84" fmla="*/ 773113 h 6858000"/>
              <a:gd name="connsiteX85" fmla="*/ 403225 w 10777537"/>
              <a:gd name="connsiteY85" fmla="*/ 723900 h 6858000"/>
              <a:gd name="connsiteX86" fmla="*/ 339725 w 10777537"/>
              <a:gd name="connsiteY86" fmla="*/ 669925 h 6858000"/>
              <a:gd name="connsiteX87" fmla="*/ 282575 w 10777537"/>
              <a:gd name="connsiteY87" fmla="*/ 614363 h 6858000"/>
              <a:gd name="connsiteX88" fmla="*/ 230188 w 10777537"/>
              <a:gd name="connsiteY88" fmla="*/ 557213 h 6858000"/>
              <a:gd name="connsiteX89" fmla="*/ 184150 w 10777537"/>
              <a:gd name="connsiteY89" fmla="*/ 495300 h 6858000"/>
              <a:gd name="connsiteX90" fmla="*/ 141287 w 10777537"/>
              <a:gd name="connsiteY90" fmla="*/ 422275 h 6858000"/>
              <a:gd name="connsiteX91" fmla="*/ 104775 w 10777537"/>
              <a:gd name="connsiteY91" fmla="*/ 344488 h 6858000"/>
              <a:gd name="connsiteX92" fmla="*/ 74612 w 10777537"/>
              <a:gd name="connsiteY92" fmla="*/ 261938 h 6858000"/>
              <a:gd name="connsiteX93" fmla="*/ 47625 w 10777537"/>
              <a:gd name="connsiteY93" fmla="*/ 176213 h 6858000"/>
              <a:gd name="connsiteX94" fmla="*/ 23812 w 10777537"/>
              <a:gd name="connsiteY94" fmla="*/ 88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777537" h="6858000">
                <a:moveTo>
                  <a:pt x="0" y="0"/>
                </a:moveTo>
                <a:lnTo>
                  <a:pt x="10777537" y="0"/>
                </a:lnTo>
                <a:lnTo>
                  <a:pt x="10777537" y="6858000"/>
                </a:lnTo>
                <a:lnTo>
                  <a:pt x="0" y="6858000"/>
                </a:lnTo>
                <a:lnTo>
                  <a:pt x="23812" y="6769100"/>
                </a:lnTo>
                <a:lnTo>
                  <a:pt x="47625" y="6681788"/>
                </a:lnTo>
                <a:lnTo>
                  <a:pt x="74612" y="6596063"/>
                </a:lnTo>
                <a:lnTo>
                  <a:pt x="104775" y="6513513"/>
                </a:lnTo>
                <a:lnTo>
                  <a:pt x="141287" y="6435725"/>
                </a:lnTo>
                <a:lnTo>
                  <a:pt x="184150" y="6362700"/>
                </a:lnTo>
                <a:lnTo>
                  <a:pt x="230188" y="6300788"/>
                </a:lnTo>
                <a:lnTo>
                  <a:pt x="282575" y="6243638"/>
                </a:lnTo>
                <a:lnTo>
                  <a:pt x="339725" y="6188075"/>
                </a:lnTo>
                <a:lnTo>
                  <a:pt x="403225" y="6134100"/>
                </a:lnTo>
                <a:lnTo>
                  <a:pt x="466725" y="6084888"/>
                </a:lnTo>
                <a:lnTo>
                  <a:pt x="533400" y="6032500"/>
                </a:lnTo>
                <a:lnTo>
                  <a:pt x="601663" y="5983288"/>
                </a:lnTo>
                <a:lnTo>
                  <a:pt x="666750" y="5930900"/>
                </a:lnTo>
                <a:lnTo>
                  <a:pt x="731838" y="5878513"/>
                </a:lnTo>
                <a:lnTo>
                  <a:pt x="792163" y="5824538"/>
                </a:lnTo>
                <a:lnTo>
                  <a:pt x="847725" y="5767388"/>
                </a:lnTo>
                <a:lnTo>
                  <a:pt x="896938" y="5707063"/>
                </a:lnTo>
                <a:lnTo>
                  <a:pt x="941388" y="5643563"/>
                </a:lnTo>
                <a:lnTo>
                  <a:pt x="974725" y="5575300"/>
                </a:lnTo>
                <a:lnTo>
                  <a:pt x="1000125" y="5499100"/>
                </a:lnTo>
                <a:lnTo>
                  <a:pt x="1014413" y="5418138"/>
                </a:lnTo>
                <a:lnTo>
                  <a:pt x="1020763" y="5334000"/>
                </a:lnTo>
                <a:lnTo>
                  <a:pt x="1020763" y="5249863"/>
                </a:lnTo>
                <a:lnTo>
                  <a:pt x="1014413" y="5162550"/>
                </a:lnTo>
                <a:lnTo>
                  <a:pt x="1003300" y="5072063"/>
                </a:lnTo>
                <a:lnTo>
                  <a:pt x="990600" y="4983163"/>
                </a:lnTo>
                <a:lnTo>
                  <a:pt x="979488" y="4894263"/>
                </a:lnTo>
                <a:lnTo>
                  <a:pt x="968375" y="4805363"/>
                </a:lnTo>
                <a:lnTo>
                  <a:pt x="960438" y="4714875"/>
                </a:lnTo>
                <a:lnTo>
                  <a:pt x="957263" y="4627563"/>
                </a:lnTo>
                <a:lnTo>
                  <a:pt x="962025" y="4543425"/>
                </a:lnTo>
                <a:lnTo>
                  <a:pt x="973138" y="4459288"/>
                </a:lnTo>
                <a:lnTo>
                  <a:pt x="993775" y="4381500"/>
                </a:lnTo>
                <a:lnTo>
                  <a:pt x="1022350" y="4302125"/>
                </a:lnTo>
                <a:lnTo>
                  <a:pt x="1057275" y="4224338"/>
                </a:lnTo>
                <a:lnTo>
                  <a:pt x="1098550" y="4146550"/>
                </a:lnTo>
                <a:lnTo>
                  <a:pt x="1143000" y="4068763"/>
                </a:lnTo>
                <a:lnTo>
                  <a:pt x="1189038" y="3989388"/>
                </a:lnTo>
                <a:lnTo>
                  <a:pt x="1235075" y="3913188"/>
                </a:lnTo>
                <a:lnTo>
                  <a:pt x="1277938" y="3833813"/>
                </a:lnTo>
                <a:lnTo>
                  <a:pt x="1317625" y="3756025"/>
                </a:lnTo>
                <a:lnTo>
                  <a:pt x="1350963" y="3673475"/>
                </a:lnTo>
                <a:lnTo>
                  <a:pt x="1377950" y="3592513"/>
                </a:lnTo>
                <a:lnTo>
                  <a:pt x="1393825" y="3511550"/>
                </a:lnTo>
                <a:lnTo>
                  <a:pt x="1400175" y="3429000"/>
                </a:lnTo>
                <a:lnTo>
                  <a:pt x="1393825" y="3346450"/>
                </a:lnTo>
                <a:lnTo>
                  <a:pt x="1377950" y="3265488"/>
                </a:lnTo>
                <a:lnTo>
                  <a:pt x="1350963" y="3184525"/>
                </a:lnTo>
                <a:lnTo>
                  <a:pt x="1317625" y="3101975"/>
                </a:lnTo>
                <a:lnTo>
                  <a:pt x="1277938" y="3024188"/>
                </a:lnTo>
                <a:lnTo>
                  <a:pt x="1235075" y="2944813"/>
                </a:lnTo>
                <a:lnTo>
                  <a:pt x="1189038" y="2868613"/>
                </a:lnTo>
                <a:lnTo>
                  <a:pt x="1143000" y="2789238"/>
                </a:lnTo>
                <a:lnTo>
                  <a:pt x="1098550" y="2711450"/>
                </a:lnTo>
                <a:lnTo>
                  <a:pt x="1057275" y="2633663"/>
                </a:lnTo>
                <a:lnTo>
                  <a:pt x="1022350" y="2555875"/>
                </a:lnTo>
                <a:lnTo>
                  <a:pt x="993775" y="2476500"/>
                </a:lnTo>
                <a:lnTo>
                  <a:pt x="973138" y="2398713"/>
                </a:lnTo>
                <a:lnTo>
                  <a:pt x="962025" y="2314575"/>
                </a:lnTo>
                <a:lnTo>
                  <a:pt x="957263" y="2230438"/>
                </a:lnTo>
                <a:lnTo>
                  <a:pt x="960438" y="2143125"/>
                </a:lnTo>
                <a:lnTo>
                  <a:pt x="968375" y="2052638"/>
                </a:lnTo>
                <a:lnTo>
                  <a:pt x="979488" y="1963738"/>
                </a:lnTo>
                <a:lnTo>
                  <a:pt x="990600" y="1874838"/>
                </a:lnTo>
                <a:lnTo>
                  <a:pt x="1003300" y="1785938"/>
                </a:lnTo>
                <a:lnTo>
                  <a:pt x="1014413" y="1695450"/>
                </a:lnTo>
                <a:lnTo>
                  <a:pt x="1020763" y="1608138"/>
                </a:lnTo>
                <a:lnTo>
                  <a:pt x="1020763" y="1524000"/>
                </a:lnTo>
                <a:lnTo>
                  <a:pt x="1014413" y="1439863"/>
                </a:lnTo>
                <a:lnTo>
                  <a:pt x="1000125" y="1358900"/>
                </a:lnTo>
                <a:lnTo>
                  <a:pt x="974725" y="1282700"/>
                </a:lnTo>
                <a:lnTo>
                  <a:pt x="941388" y="1214438"/>
                </a:lnTo>
                <a:lnTo>
                  <a:pt x="896938" y="1150938"/>
                </a:lnTo>
                <a:lnTo>
                  <a:pt x="847725" y="1090613"/>
                </a:lnTo>
                <a:lnTo>
                  <a:pt x="792163" y="1033463"/>
                </a:lnTo>
                <a:lnTo>
                  <a:pt x="731838" y="979488"/>
                </a:lnTo>
                <a:lnTo>
                  <a:pt x="666750" y="927100"/>
                </a:lnTo>
                <a:lnTo>
                  <a:pt x="601663" y="874713"/>
                </a:lnTo>
                <a:lnTo>
                  <a:pt x="533400" y="825500"/>
                </a:lnTo>
                <a:lnTo>
                  <a:pt x="466725" y="773113"/>
                </a:lnTo>
                <a:lnTo>
                  <a:pt x="403225" y="723900"/>
                </a:lnTo>
                <a:lnTo>
                  <a:pt x="339725" y="669925"/>
                </a:lnTo>
                <a:lnTo>
                  <a:pt x="282575" y="614363"/>
                </a:lnTo>
                <a:lnTo>
                  <a:pt x="230188" y="557213"/>
                </a:lnTo>
                <a:lnTo>
                  <a:pt x="184150" y="495300"/>
                </a:lnTo>
                <a:lnTo>
                  <a:pt x="141287" y="422275"/>
                </a:lnTo>
                <a:lnTo>
                  <a:pt x="104775" y="344488"/>
                </a:lnTo>
                <a:lnTo>
                  <a:pt x="74612" y="261938"/>
                </a:lnTo>
                <a:lnTo>
                  <a:pt x="47625" y="176213"/>
                </a:lnTo>
                <a:lnTo>
                  <a:pt x="23812" y="889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CD2C6-F478-4AB8-AD57-61F7345B3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1" y="264854"/>
            <a:ext cx="9260113" cy="742279"/>
          </a:xfrm>
        </p:spPr>
        <p:txBody>
          <a:bodyPr>
            <a:normAutofit fontScale="90000"/>
          </a:bodyPr>
          <a:lstStyle/>
          <a:p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6CD76-4B7C-44F0-B355-2E1D080B1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741" y="3177117"/>
            <a:ext cx="6144617" cy="36808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  <a:latin typeface="Georgia" panose="02040502050405020303" pitchFamily="18" charset="0"/>
              </a:rPr>
              <a:t>Group Members: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lang="en-US" sz="2400" dirty="0" err="1">
                <a:latin typeface="Georgia" panose="02040502050405020303" pitchFamily="18" charset="0"/>
              </a:rPr>
              <a:t>Ronesha</a:t>
            </a:r>
            <a:r>
              <a:rPr lang="en-US" sz="2400" dirty="0">
                <a:latin typeface="Georgia" panose="02040502050405020303" pitchFamily="18" charset="0"/>
              </a:rPr>
              <a:t> Shaw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latin typeface="Georgia" panose="02040502050405020303" pitchFamily="18" charset="0"/>
              </a:rPr>
              <a:t>La’Andrea</a:t>
            </a:r>
            <a:r>
              <a:rPr lang="en-US" sz="2400" dirty="0">
                <a:latin typeface="Georgia" panose="02040502050405020303" pitchFamily="18" charset="0"/>
              </a:rPr>
              <a:t> Gates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Steven Galloway II </a:t>
            </a:r>
            <a:br>
              <a:rPr lang="en-US" sz="2400" dirty="0">
                <a:latin typeface="Georgia" panose="02040502050405020303" pitchFamily="18" charset="0"/>
              </a:rPr>
            </a:br>
            <a:endParaRPr lang="en-US" sz="2400" dirty="0">
              <a:latin typeface="Georgia" panose="02040502050405020303" pitchFamily="18" charset="0"/>
            </a:endParaRPr>
          </a:p>
          <a:p>
            <a:br>
              <a:rPr lang="en-US" sz="24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Mentor: 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Sudhakar </a:t>
            </a:r>
            <a:r>
              <a:rPr lang="en-US" sz="2400" dirty="0" err="1">
                <a:latin typeface="Georgia" panose="02040502050405020303" pitchFamily="18" charset="0"/>
              </a:rPr>
              <a:t>Pamidighantam</a:t>
            </a:r>
            <a:endParaRPr lang="en-US" sz="24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EABA7E7F-0502-421C-8626-3B630F27C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4382" y="0"/>
            <a:ext cx="1646238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20" name="Picture 19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AB36CBC7-9D85-42C2-A1D9-6E534C38B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309" y="3107175"/>
            <a:ext cx="1100522" cy="1650783"/>
          </a:xfrm>
          <a:prstGeom prst="rect">
            <a:avLst/>
          </a:prstGeom>
        </p:spPr>
      </p:pic>
      <p:pic>
        <p:nvPicPr>
          <p:cNvPr id="22" name="Picture 21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11EEB0F8-260A-4CAA-A427-14D1B1BB1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591" y="3107967"/>
            <a:ext cx="1100522" cy="1649199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46BD391-7077-486F-B083-D008DEE38C61}"/>
              </a:ext>
            </a:extLst>
          </p:cNvPr>
          <p:cNvSpPr/>
          <p:nvPr/>
        </p:nvSpPr>
        <p:spPr>
          <a:xfrm>
            <a:off x="3394982" y="1182084"/>
            <a:ext cx="7863218" cy="175622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eorgia" panose="02040502050405020303" pitchFamily="18" charset="0"/>
              </a:rPr>
              <a:t>There are two goals. The first one is to create code for interactive visualization based on a URL from VNC server. The second goal is to develop visualization plugins for DELTA-Topology org under Django framework.</a:t>
            </a:r>
          </a:p>
        </p:txBody>
      </p:sp>
    </p:spTree>
    <p:extLst>
      <p:ext uri="{BB962C8B-B14F-4D97-AF65-F5344CB8AC3E}">
        <p14:creationId xmlns:p14="http://schemas.microsoft.com/office/powerpoint/2010/main" val="2827992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Georgia</vt:lpstr>
      <vt:lpstr>Gill Sans MT</vt:lpstr>
      <vt:lpstr>Impact</vt:lpstr>
      <vt:lpstr>Badge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LaAndrea Gates</dc:creator>
  <cp:lastModifiedBy>LaAndrea Gates</cp:lastModifiedBy>
  <cp:revision>4</cp:revision>
  <dcterms:created xsi:type="dcterms:W3CDTF">2020-07-27T20:01:17Z</dcterms:created>
  <dcterms:modified xsi:type="dcterms:W3CDTF">2020-07-27T20:36:58Z</dcterms:modified>
</cp:coreProperties>
</file>