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Roboto Slab"/>
      <p:regular r:id="rId38"/>
      <p:bold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Roboto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8.xml"/><Relationship Id="rId44" Type="http://schemas.openxmlformats.org/officeDocument/2006/relationships/font" Target="fonts/RobotoLight-regular.fntdata"/><Relationship Id="rId21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20.xml"/><Relationship Id="rId46" Type="http://schemas.openxmlformats.org/officeDocument/2006/relationships/font" Target="fonts/RobotoLight-italic.fntdata"/><Relationship Id="rId23" Type="http://schemas.openxmlformats.org/officeDocument/2006/relationships/slide" Target="slides/slide19.xml"/><Relationship Id="rId45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Slab-bold.fntdata"/><Relationship Id="rId16" Type="http://schemas.openxmlformats.org/officeDocument/2006/relationships/slide" Target="slides/slide12.xml"/><Relationship Id="rId38" Type="http://schemas.openxmlformats.org/officeDocument/2006/relationships/font" Target="fonts/RobotoSlab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69510c39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469510c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469510c39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469510c3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69510c39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69510c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69510c39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69510c3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469510c39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469510c3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69510c39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469510c3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69510c39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469510c3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69510c39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469510c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469510c39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469510c3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469510c39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469510c3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69510c39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69510c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69510c39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469510c3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469510c39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469510c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469510c39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469510c3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469510c39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469510c3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469510c39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469510c3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469510c39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469510c3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469510c39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469510c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469510c39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469510c3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469510c39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469510c3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469510c39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469510c3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469510c39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469510c3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469510c39_0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469510c3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469510c39_0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469510c3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f0747ed82_1_4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f0747ed82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5636b6a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c5636b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69510c39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69510c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69510c3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69510c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69510c39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69510c3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469510c39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469510c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69510c39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469510c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Right st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34870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entered stain">
  <p:cSld name="BLANK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1711962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0"/>
            <a:ext cx="9144000" cy="5143976"/>
          </a:xfrm>
          <a:custGeom>
            <a:rect b="b" l="l" r="r" t="t"/>
            <a:pathLst>
              <a:path extrusionOk="0" h="6858634" w="12192000">
                <a:moveTo>
                  <a:pt x="5051425" y="5551170"/>
                </a:moveTo>
                <a:cubicBezTo>
                  <a:pt x="5142865" y="5459730"/>
                  <a:pt x="5142865" y="5309235"/>
                  <a:pt x="5051425" y="5217795"/>
                </a:cubicBezTo>
                <a:cubicBezTo>
                  <a:pt x="4959985" y="5126355"/>
                  <a:pt x="4809490" y="5126355"/>
                  <a:pt x="4718050" y="5217795"/>
                </a:cubicBezTo>
                <a:lnTo>
                  <a:pt x="4352925" y="5582920"/>
                </a:lnTo>
                <a:cubicBezTo>
                  <a:pt x="4261485" y="5674360"/>
                  <a:pt x="4110990" y="5674360"/>
                  <a:pt x="4019550" y="5582920"/>
                </a:cubicBezTo>
                <a:cubicBezTo>
                  <a:pt x="3928110" y="5491480"/>
                  <a:pt x="3928110" y="5340985"/>
                  <a:pt x="4019550" y="5249545"/>
                </a:cubicBezTo>
                <a:lnTo>
                  <a:pt x="5015865" y="4253230"/>
                </a:lnTo>
                <a:cubicBezTo>
                  <a:pt x="5107305" y="4161790"/>
                  <a:pt x="5107305" y="4011295"/>
                  <a:pt x="5015865" y="3919855"/>
                </a:cubicBezTo>
                <a:cubicBezTo>
                  <a:pt x="4924425" y="3828415"/>
                  <a:pt x="4773930" y="3828415"/>
                  <a:pt x="4682490" y="3919855"/>
                </a:cubicBezTo>
                <a:lnTo>
                  <a:pt x="3443605" y="5158105"/>
                </a:lnTo>
                <a:cubicBezTo>
                  <a:pt x="3352165" y="5249545"/>
                  <a:pt x="3201670" y="5249545"/>
                  <a:pt x="3110230" y="5158105"/>
                </a:cubicBezTo>
                <a:cubicBezTo>
                  <a:pt x="3018790" y="5066665"/>
                  <a:pt x="3018790" y="4916170"/>
                  <a:pt x="3110230" y="4824730"/>
                </a:cubicBezTo>
                <a:lnTo>
                  <a:pt x="3963670" y="3971290"/>
                </a:lnTo>
                <a:cubicBezTo>
                  <a:pt x="4055110" y="3879850"/>
                  <a:pt x="4055110" y="3729355"/>
                  <a:pt x="3963670" y="3637915"/>
                </a:cubicBezTo>
                <a:cubicBezTo>
                  <a:pt x="3872230" y="3546475"/>
                  <a:pt x="3721735" y="3546475"/>
                  <a:pt x="3630295" y="3637915"/>
                </a:cubicBezTo>
                <a:lnTo>
                  <a:pt x="1931035" y="5336540"/>
                </a:lnTo>
                <a:cubicBezTo>
                  <a:pt x="1839595" y="5427980"/>
                  <a:pt x="1689100" y="5427980"/>
                  <a:pt x="1597660" y="5336540"/>
                </a:cubicBezTo>
                <a:cubicBezTo>
                  <a:pt x="1506220" y="5245100"/>
                  <a:pt x="1506220" y="5094605"/>
                  <a:pt x="1597660" y="5003165"/>
                </a:cubicBezTo>
                <a:lnTo>
                  <a:pt x="2701290" y="3899535"/>
                </a:lnTo>
                <a:cubicBezTo>
                  <a:pt x="2792730" y="3808095"/>
                  <a:pt x="2792730" y="3657600"/>
                  <a:pt x="2701290" y="3566160"/>
                </a:cubicBezTo>
                <a:cubicBezTo>
                  <a:pt x="2609850" y="3474720"/>
                  <a:pt x="2609850" y="3324225"/>
                  <a:pt x="2701290" y="3232785"/>
                </a:cubicBezTo>
                <a:lnTo>
                  <a:pt x="5933440" y="635"/>
                </a:lnTo>
                <a:lnTo>
                  <a:pt x="0" y="635"/>
                </a:lnTo>
                <a:lnTo>
                  <a:pt x="0" y="6858635"/>
                </a:lnTo>
                <a:lnTo>
                  <a:pt x="4487545" y="6858635"/>
                </a:lnTo>
                <a:cubicBezTo>
                  <a:pt x="4492625" y="6805931"/>
                  <a:pt x="4515485" y="6755131"/>
                  <a:pt x="4555490" y="6715125"/>
                </a:cubicBezTo>
                <a:lnTo>
                  <a:pt x="4686300" y="6584315"/>
                </a:lnTo>
                <a:cubicBezTo>
                  <a:pt x="4777740" y="6492875"/>
                  <a:pt x="4777740" y="6342380"/>
                  <a:pt x="4686300" y="6250940"/>
                </a:cubicBezTo>
                <a:cubicBezTo>
                  <a:pt x="4594860" y="6159500"/>
                  <a:pt x="4594860" y="6009005"/>
                  <a:pt x="4686300" y="5917565"/>
                </a:cubicBezTo>
                <a:lnTo>
                  <a:pt x="5051425" y="5551170"/>
                </a:lnTo>
                <a:close/>
                <a:moveTo>
                  <a:pt x="2902585" y="2132965"/>
                </a:moveTo>
                <a:lnTo>
                  <a:pt x="4163060" y="872490"/>
                </a:lnTo>
                <a:cubicBezTo>
                  <a:pt x="4254500" y="781050"/>
                  <a:pt x="4404995" y="781050"/>
                  <a:pt x="4496435" y="872490"/>
                </a:cubicBezTo>
                <a:cubicBezTo>
                  <a:pt x="4587875" y="963930"/>
                  <a:pt x="4587875" y="1114425"/>
                  <a:pt x="4496435" y="1205865"/>
                </a:cubicBezTo>
                <a:lnTo>
                  <a:pt x="3235960" y="2466975"/>
                </a:lnTo>
                <a:cubicBezTo>
                  <a:pt x="3144520" y="2558415"/>
                  <a:pt x="2994025" y="2558415"/>
                  <a:pt x="2902585" y="2466975"/>
                </a:cubicBezTo>
                <a:cubicBezTo>
                  <a:pt x="2811145" y="2374900"/>
                  <a:pt x="2811145" y="2225040"/>
                  <a:pt x="2902585" y="2132965"/>
                </a:cubicBezTo>
                <a:close/>
                <a:moveTo>
                  <a:pt x="2051050" y="2984500"/>
                </a:moveTo>
                <a:lnTo>
                  <a:pt x="2446020" y="2589530"/>
                </a:lnTo>
                <a:cubicBezTo>
                  <a:pt x="2537460" y="2498090"/>
                  <a:pt x="2687955" y="2498090"/>
                  <a:pt x="2779395" y="2589530"/>
                </a:cubicBezTo>
                <a:cubicBezTo>
                  <a:pt x="2870835" y="2680970"/>
                  <a:pt x="2870835" y="2831465"/>
                  <a:pt x="2779395" y="2922905"/>
                </a:cubicBezTo>
                <a:lnTo>
                  <a:pt x="2384425" y="3317875"/>
                </a:lnTo>
                <a:cubicBezTo>
                  <a:pt x="2292985" y="3409315"/>
                  <a:pt x="2142490" y="3409315"/>
                  <a:pt x="2051050" y="3317875"/>
                </a:cubicBezTo>
                <a:cubicBezTo>
                  <a:pt x="1959610" y="3226435"/>
                  <a:pt x="1959610" y="3075940"/>
                  <a:pt x="2051050" y="2984500"/>
                </a:cubicBezTo>
                <a:close/>
                <a:moveTo>
                  <a:pt x="1426845" y="5841365"/>
                </a:moveTo>
                <a:cubicBezTo>
                  <a:pt x="1335405" y="5932805"/>
                  <a:pt x="1184910" y="5932805"/>
                  <a:pt x="1093470" y="5841365"/>
                </a:cubicBezTo>
                <a:cubicBezTo>
                  <a:pt x="1002030" y="5749925"/>
                  <a:pt x="1002030" y="5599430"/>
                  <a:pt x="1093470" y="5507990"/>
                </a:cubicBezTo>
                <a:cubicBezTo>
                  <a:pt x="1184910" y="5416550"/>
                  <a:pt x="1335405" y="5416550"/>
                  <a:pt x="1426845" y="5507990"/>
                </a:cubicBezTo>
                <a:cubicBezTo>
                  <a:pt x="1518285" y="5599430"/>
                  <a:pt x="1518285" y="5749290"/>
                  <a:pt x="1426845" y="5841365"/>
                </a:cubicBezTo>
                <a:close/>
                <a:moveTo>
                  <a:pt x="3888105" y="6047740"/>
                </a:moveTo>
                <a:cubicBezTo>
                  <a:pt x="3796665" y="6139180"/>
                  <a:pt x="3646170" y="6139180"/>
                  <a:pt x="3554730" y="6047740"/>
                </a:cubicBezTo>
                <a:cubicBezTo>
                  <a:pt x="3463290" y="5956300"/>
                  <a:pt x="3463290" y="5805805"/>
                  <a:pt x="3554730" y="5714365"/>
                </a:cubicBezTo>
                <a:cubicBezTo>
                  <a:pt x="3646170" y="5622925"/>
                  <a:pt x="3796665" y="5622925"/>
                  <a:pt x="3888105" y="5714365"/>
                </a:cubicBezTo>
                <a:cubicBezTo>
                  <a:pt x="3980180" y="5805805"/>
                  <a:pt x="3980180" y="5955665"/>
                  <a:pt x="3888105" y="6047740"/>
                </a:cubicBezTo>
                <a:close/>
                <a:moveTo>
                  <a:pt x="6600825" y="0"/>
                </a:moveTo>
                <a:lnTo>
                  <a:pt x="6056630" y="544195"/>
                </a:lnTo>
                <a:cubicBezTo>
                  <a:pt x="5965190" y="635635"/>
                  <a:pt x="5965190" y="786130"/>
                  <a:pt x="6056630" y="877570"/>
                </a:cubicBezTo>
                <a:cubicBezTo>
                  <a:pt x="6148070" y="969010"/>
                  <a:pt x="6298565" y="969010"/>
                  <a:pt x="6390005" y="877570"/>
                </a:cubicBezTo>
                <a:lnTo>
                  <a:pt x="6886575" y="381000"/>
                </a:lnTo>
                <a:cubicBezTo>
                  <a:pt x="6978015" y="289560"/>
                  <a:pt x="7128510" y="289560"/>
                  <a:pt x="7219950" y="381000"/>
                </a:cubicBezTo>
                <a:cubicBezTo>
                  <a:pt x="7311390" y="472440"/>
                  <a:pt x="7458075" y="476250"/>
                  <a:pt x="7545706" y="389255"/>
                </a:cubicBezTo>
                <a:cubicBezTo>
                  <a:pt x="7633335" y="301625"/>
                  <a:pt x="7779385" y="305435"/>
                  <a:pt x="7871460" y="397510"/>
                </a:cubicBezTo>
                <a:cubicBezTo>
                  <a:pt x="7962900" y="488950"/>
                  <a:pt x="8113395" y="488950"/>
                  <a:pt x="8204835" y="397510"/>
                </a:cubicBezTo>
                <a:lnTo>
                  <a:pt x="8478520" y="123825"/>
                </a:lnTo>
                <a:cubicBezTo>
                  <a:pt x="8569960" y="32385"/>
                  <a:pt x="8720455" y="32385"/>
                  <a:pt x="8811895" y="123825"/>
                </a:cubicBezTo>
                <a:cubicBezTo>
                  <a:pt x="8903335" y="215265"/>
                  <a:pt x="8903335" y="365760"/>
                  <a:pt x="8811895" y="457200"/>
                </a:cubicBezTo>
                <a:lnTo>
                  <a:pt x="7040881" y="2228215"/>
                </a:lnTo>
                <a:cubicBezTo>
                  <a:pt x="6949440" y="2319655"/>
                  <a:pt x="6949440" y="2470150"/>
                  <a:pt x="7040881" y="2561590"/>
                </a:cubicBezTo>
                <a:cubicBezTo>
                  <a:pt x="7132320" y="2653030"/>
                  <a:pt x="7282815" y="2653030"/>
                  <a:pt x="7374256" y="2561590"/>
                </a:cubicBezTo>
                <a:lnTo>
                  <a:pt x="7783195" y="2152650"/>
                </a:lnTo>
                <a:cubicBezTo>
                  <a:pt x="7874635" y="2061210"/>
                  <a:pt x="8025131" y="2061210"/>
                  <a:pt x="8116570" y="2152650"/>
                </a:cubicBezTo>
                <a:cubicBezTo>
                  <a:pt x="8208010" y="2244090"/>
                  <a:pt x="8212456" y="2390140"/>
                  <a:pt x="8126731" y="2476500"/>
                </a:cubicBezTo>
                <a:cubicBezTo>
                  <a:pt x="8041006" y="2562860"/>
                  <a:pt x="8044815" y="2708275"/>
                  <a:pt x="8136890" y="2800350"/>
                </a:cubicBezTo>
                <a:cubicBezTo>
                  <a:pt x="8228331" y="2891790"/>
                  <a:pt x="8378825" y="2891790"/>
                  <a:pt x="8470265" y="2800350"/>
                </a:cubicBezTo>
                <a:lnTo>
                  <a:pt x="9319895" y="1950720"/>
                </a:lnTo>
                <a:cubicBezTo>
                  <a:pt x="9411335" y="1859280"/>
                  <a:pt x="9561830" y="1859280"/>
                  <a:pt x="9653270" y="1950720"/>
                </a:cubicBezTo>
                <a:cubicBezTo>
                  <a:pt x="9744710" y="2042160"/>
                  <a:pt x="9744710" y="2192655"/>
                  <a:pt x="9653270" y="2284095"/>
                </a:cubicBezTo>
                <a:lnTo>
                  <a:pt x="8946515" y="2990850"/>
                </a:lnTo>
                <a:cubicBezTo>
                  <a:pt x="8855075" y="3082290"/>
                  <a:pt x="8855075" y="3232785"/>
                  <a:pt x="8946515" y="3324225"/>
                </a:cubicBezTo>
                <a:cubicBezTo>
                  <a:pt x="9037955" y="3415665"/>
                  <a:pt x="9188450" y="3415665"/>
                  <a:pt x="9279890" y="3324225"/>
                </a:cubicBezTo>
                <a:lnTo>
                  <a:pt x="9403080" y="3201035"/>
                </a:lnTo>
                <a:cubicBezTo>
                  <a:pt x="9494520" y="3109595"/>
                  <a:pt x="9645015" y="3109595"/>
                  <a:pt x="9736455" y="3201035"/>
                </a:cubicBezTo>
                <a:cubicBezTo>
                  <a:pt x="9827895" y="3292475"/>
                  <a:pt x="9827895" y="3442970"/>
                  <a:pt x="9736455" y="3534410"/>
                </a:cubicBezTo>
                <a:lnTo>
                  <a:pt x="6957060" y="6313805"/>
                </a:lnTo>
                <a:cubicBezTo>
                  <a:pt x="6865620" y="6405245"/>
                  <a:pt x="6715125" y="6405245"/>
                  <a:pt x="6623685" y="6313805"/>
                </a:cubicBezTo>
                <a:cubicBezTo>
                  <a:pt x="6532245" y="6222365"/>
                  <a:pt x="6532245" y="6071870"/>
                  <a:pt x="6623685" y="5980430"/>
                </a:cubicBezTo>
                <a:lnTo>
                  <a:pt x="6988810" y="5615305"/>
                </a:lnTo>
                <a:cubicBezTo>
                  <a:pt x="7080250" y="5523865"/>
                  <a:pt x="7080250" y="5373370"/>
                  <a:pt x="6988810" y="5281930"/>
                </a:cubicBezTo>
                <a:cubicBezTo>
                  <a:pt x="6897370" y="5190490"/>
                  <a:pt x="6746875" y="5190490"/>
                  <a:pt x="6655435" y="5281930"/>
                </a:cubicBezTo>
                <a:lnTo>
                  <a:pt x="5079365" y="6858000"/>
                </a:lnTo>
                <a:lnTo>
                  <a:pt x="6619875" y="6858000"/>
                </a:lnTo>
                <a:lnTo>
                  <a:pt x="7569200" y="5908675"/>
                </a:lnTo>
                <a:cubicBezTo>
                  <a:pt x="7660640" y="5817235"/>
                  <a:pt x="7811135" y="5817235"/>
                  <a:pt x="7902575" y="5908675"/>
                </a:cubicBezTo>
                <a:cubicBezTo>
                  <a:pt x="7994015" y="6000115"/>
                  <a:pt x="7994015" y="6150610"/>
                  <a:pt x="7902575" y="6242050"/>
                </a:cubicBezTo>
                <a:lnTo>
                  <a:pt x="7286625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6600825" y="0"/>
                </a:lnTo>
                <a:close/>
                <a:moveTo>
                  <a:pt x="10761345" y="2509520"/>
                </a:moveTo>
                <a:lnTo>
                  <a:pt x="10201275" y="3069590"/>
                </a:lnTo>
                <a:cubicBezTo>
                  <a:pt x="10109835" y="3161030"/>
                  <a:pt x="9959340" y="3161030"/>
                  <a:pt x="9867900" y="3069590"/>
                </a:cubicBezTo>
                <a:cubicBezTo>
                  <a:pt x="9776460" y="2978150"/>
                  <a:pt x="9776460" y="2827655"/>
                  <a:pt x="9867900" y="2736215"/>
                </a:cubicBezTo>
                <a:lnTo>
                  <a:pt x="10427970" y="2176145"/>
                </a:lnTo>
                <a:cubicBezTo>
                  <a:pt x="10519410" y="2084705"/>
                  <a:pt x="10669905" y="2084705"/>
                  <a:pt x="10761345" y="2176145"/>
                </a:cubicBezTo>
                <a:cubicBezTo>
                  <a:pt x="10852785" y="2267585"/>
                  <a:pt x="10852785" y="2418080"/>
                  <a:pt x="10761345" y="2509520"/>
                </a:cubicBezTo>
                <a:close/>
                <a:moveTo>
                  <a:pt x="11226165" y="2045335"/>
                </a:moveTo>
                <a:cubicBezTo>
                  <a:pt x="11134725" y="2136775"/>
                  <a:pt x="10984230" y="2136775"/>
                  <a:pt x="10892790" y="2045335"/>
                </a:cubicBezTo>
                <a:cubicBezTo>
                  <a:pt x="10801350" y="1953895"/>
                  <a:pt x="10801350" y="1803400"/>
                  <a:pt x="10892790" y="1711960"/>
                </a:cubicBezTo>
                <a:cubicBezTo>
                  <a:pt x="10984230" y="1620520"/>
                  <a:pt x="11134725" y="1620520"/>
                  <a:pt x="11226165" y="1711960"/>
                </a:cubicBezTo>
                <a:cubicBezTo>
                  <a:pt x="11317605" y="1803400"/>
                  <a:pt x="11317605" y="1953260"/>
                  <a:pt x="11226165" y="2045335"/>
                </a:cubicBezTo>
                <a:close/>
              </a:path>
            </a:pathLst>
          </a:custGeom>
          <a:solidFill>
            <a:srgbClr val="061A22">
              <a:alpha val="173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361800" y="-476249"/>
            <a:ext cx="6041280" cy="5907280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31000">
                <a:schemeClr val="accent1"/>
              </a:gs>
              <a:gs pos="6600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7145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0050" lvl="0" marL="457200" rtl="0" algn="ctr">
              <a:spcBef>
                <a:spcPts val="60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1pPr>
            <a:lvl2pPr indent="-400050" lvl="1" marL="9144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2pPr>
            <a:lvl3pPr indent="-400050" lvl="2" marL="13716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3pPr>
            <a:lvl4pPr indent="-400050" lvl="3" marL="18288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6pPr>
            <a:lvl7pPr indent="-400050" lvl="6" marL="32004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7pPr>
            <a:lvl8pPr indent="-400050" lvl="7" marL="36576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8pPr>
            <a:lvl9pPr indent="-400050" lvl="8" marL="41148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88076" y="-549695"/>
            <a:ext cx="4192582" cy="4099588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015501" y="-974487"/>
            <a:ext cx="3957675" cy="4474464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5863101" y="-936387"/>
            <a:ext cx="3957675" cy="4474464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9"/>
          <p:cNvSpPr/>
          <p:nvPr/>
        </p:nvSpPr>
        <p:spPr>
          <a:xfrm rot="10800000">
            <a:off x="6034180" y="-109136"/>
            <a:ext cx="4027520" cy="3938187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7145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rockcontent.com/br/blog/o-que-e-php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738850" y="2936775"/>
            <a:ext cx="3666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 Linguagem de Programação</a:t>
            </a:r>
            <a:endParaRPr sz="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da linguagem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Tipagem fraca e dinâmica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Portabilidade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Orientação a Objetos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Linguagem interpretada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da linguagem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Linguagem de programação em forma de script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Código PHP pode ser incorporado ao código HTML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da linguagem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824" y="1393450"/>
            <a:ext cx="3530350" cy="33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946050" y="4601450"/>
            <a:ext cx="725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Disponível em: https://marquesfernandes.com/tecnologia/o-que-e-php-e-para-que-serve/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1380" r="0" t="2114"/>
          <a:stretch/>
        </p:blipFill>
        <p:spPr>
          <a:xfrm>
            <a:off x="1929725" y="1424975"/>
            <a:ext cx="5284547" cy="30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00" y="1599575"/>
            <a:ext cx="7304775" cy="2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63" y="1411550"/>
            <a:ext cx="7637475" cy="2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238" y="1545850"/>
            <a:ext cx="6903525" cy="29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50" y="1384700"/>
            <a:ext cx="6140275" cy="3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188" y="1347850"/>
            <a:ext cx="6251625" cy="32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00" y="1344425"/>
            <a:ext cx="5219400" cy="34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417200" y="2931888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09750" y="4091700"/>
            <a:ext cx="3666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Roboto Slab"/>
                <a:ea typeface="Roboto Slab"/>
                <a:cs typeface="Roboto Slab"/>
                <a:sym typeface="Roboto Slab"/>
              </a:rPr>
              <a:t>A Linguagem de Programação</a:t>
            </a:r>
            <a:endParaRPr sz="100">
              <a:solidFill>
                <a:schemeClr val="accent3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10450" y="2027700"/>
            <a:ext cx="7523100" cy="10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Lara Galvani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Fúlvio Taroni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00" y="1465250"/>
            <a:ext cx="7670399" cy="29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50" y="1827875"/>
            <a:ext cx="8456100" cy="182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50" y="1587525"/>
            <a:ext cx="8136300" cy="196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875" y="1384700"/>
            <a:ext cx="6848251" cy="30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00" y="1645850"/>
            <a:ext cx="8552200" cy="18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163" y="1232300"/>
            <a:ext cx="5165675" cy="3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88" y="1437688"/>
            <a:ext cx="7752624" cy="22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25" y="1456412"/>
            <a:ext cx="8487751" cy="223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Muito popular na web até os dias de hoje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Simples e flexível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Suporte aos paradigmas Funcional e Orientação a Objetos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Comunidade ativa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Ótima documentação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Nova versão (8.0) prevista para ser lançada no final de 2020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Introdução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Motivação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Características da linguagem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Exemplos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Conclusão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Está entre as 10 linguagens de programação mais populares do mundo, além de ser uma das que mais existe demanda no mercado de trabalho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Uma das 30 linguagens com maior remuneração do mundo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Compatível com diversos sistemas de bancos de dados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Existência de frameworks práticos, estáveis e seguros</a:t>
            </a:r>
            <a:endParaRPr/>
          </a:p>
        </p:txBody>
      </p:sp>
      <p:sp>
        <p:nvSpPr>
          <p:cNvPr id="288" name="Google Shape;288;p4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855300" y="1353950"/>
            <a:ext cx="7433400" cy="32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PHP Tutorial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Disponível em: &lt;https://www.w3schools.com/php/&gt;. Acesso: 20 de Outubro de 2020.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História do PHP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Disponível em: &lt;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https://www.php.net/manual/pt_BR/history.php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&gt;. Acesso: 20 de Outubro de 2020.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800"/>
              <a:buChar char="●"/>
            </a:pP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que é PHP?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Disponível em: &lt;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https://rockcontent.com/br/blog/o-que-e-php/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&gt;. Acesso: 21 de Outubro de 2020.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761275" y="1288200"/>
            <a:ext cx="3643500" cy="256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Obrigada pela atenção!</a:t>
            </a:r>
            <a:endParaRPr sz="6000"/>
          </a:p>
        </p:txBody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46"/>
          <p:cNvGrpSpPr/>
          <p:nvPr/>
        </p:nvGrpSpPr>
        <p:grpSpPr>
          <a:xfrm>
            <a:off x="6551508" y="1271571"/>
            <a:ext cx="1332809" cy="1232079"/>
            <a:chOff x="5975075" y="2327500"/>
            <a:chExt cx="420100" cy="388350"/>
          </a:xfrm>
        </p:grpSpPr>
        <p:sp>
          <p:nvSpPr>
            <p:cNvPr id="303" name="Google Shape;303;p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Caracterizada por rodar do lado do servidor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Permite a criação de sites web dinâmicos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Interação com bancos de dados e aplicações existentes no servidor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Criada por Rasmus Lerdof em 1994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Apesar de ser classificada como uma linguagem de uso geral, o PHP é majoritariamente utilizado no desenvolvimento de aplicações web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Favorece a conexão entre a interface do usuário e o sevidor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Possibilidades: lojas virtuais, sistemas de fóruns, sistemas de gerenciamento de conteúdo, entre outros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Uma pesquisa do W3Techs realizada em 2020 revelou que o PHP é utilizado por 78,8% dos sites que possuem uma linguagem de programação do lado do servidor reconhecida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Grandes empresas utilizam PHP 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Sucessor de um produto chamado PHP/FI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Escrito originalmente em C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Similar ao C e ao Perl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00" y="1293375"/>
            <a:ext cx="7136600" cy="331467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1684650" y="4669125"/>
            <a:ext cx="5774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Disponível em: https://www.raphaelcozzi.com/blog/a-evolucao-do-php/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