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 Slab"/>
      <p:regular r:id="rId38"/>
      <p:bold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44" Type="http://schemas.openxmlformats.org/officeDocument/2006/relationships/font" Target="fonts/RobotoLight-regular.fntdata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46" Type="http://schemas.openxmlformats.org/officeDocument/2006/relationships/font" Target="fonts/RobotoLight-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Slab-bold.fntdata"/><Relationship Id="rId16" Type="http://schemas.openxmlformats.org/officeDocument/2006/relationships/slide" Target="slides/slide12.xml"/><Relationship Id="rId38" Type="http://schemas.openxmlformats.org/officeDocument/2006/relationships/font" Target="fonts/RobotoSlab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69510c39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69510c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69510c39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69510c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69510c39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69510c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69510c3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69510c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69510c39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69510c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69510c39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69510c3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69510c3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69510c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69510c39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69510c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69510c39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69510c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69510c39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69510c3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69510c3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69510c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69510c39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69510c3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69510c39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69510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69510c39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469510c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69510c39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69510c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469510c39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469510c3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69510c3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469510c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69510c39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69510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469510c39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469510c3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469510c39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469510c3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69510c3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469510c3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469510c39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469510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469510c39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469510c3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469510c39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469510c3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f0747ed82_1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f0747ed82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5636b6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5636b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69510c39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69510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69510c3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69510c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69510c39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69510c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69510c3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69510c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69510c3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69510c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Right st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ed stain">
  <p:cSld name="BLANK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rect b="b" l="l" r="r" t="t"/>
            <a:pathLst>
              <a:path extrusionOk="0" h="6858634" w="1219200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ctr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1pPr>
            <a:lvl2pPr indent="-400050" lvl="1" marL="914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2pPr>
            <a:lvl3pPr indent="-400050" lvl="2" marL="1371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3pPr>
            <a:lvl4pPr indent="-400050" lvl="3" marL="1828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6pPr>
            <a:lvl7pPr indent="-400050" lvl="6" marL="3200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7pPr>
            <a:lvl8pPr indent="-400050" lvl="7" marL="3657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8pPr>
            <a:lvl9pPr indent="-400050" lvl="8" marL="4114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ockcontent.com/br/blog/o-que-e-php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738850" y="2936775"/>
            <a:ext cx="366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Linguagem de Programação</a:t>
            </a:r>
            <a:endParaRPr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Tipagem fraca e dinâmica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Portabilidade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Orientação a Objetos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Linguagem interpretada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Linguagem de programação em forma de script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Código PHP pode ser incorporado ao código HTML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24" y="1393450"/>
            <a:ext cx="3530350" cy="33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946050" y="4601450"/>
            <a:ext cx="72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Disponível em: https://marquesfernandes.com/tecnologia/o-que-e-php-e-para-que-serve/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1380" r="0" t="2114"/>
          <a:stretch/>
        </p:blipFill>
        <p:spPr>
          <a:xfrm>
            <a:off x="1929725" y="1424975"/>
            <a:ext cx="5284547" cy="3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1599575"/>
            <a:ext cx="7304775" cy="2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63" y="1411550"/>
            <a:ext cx="7637475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38" y="1545850"/>
            <a:ext cx="6903525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384700"/>
            <a:ext cx="6140275" cy="3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188" y="1347850"/>
            <a:ext cx="6251625" cy="32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00" y="1344425"/>
            <a:ext cx="5219400" cy="3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417200" y="2931888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09750" y="4091700"/>
            <a:ext cx="366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A Linguagem de Programação</a:t>
            </a:r>
            <a:endParaRPr sz="100">
              <a:solidFill>
                <a:schemeClr val="accent3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10450" y="2027700"/>
            <a:ext cx="7523100" cy="10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Lara Galvani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Fúlvio Taroni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00" y="1465250"/>
            <a:ext cx="7670399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1827875"/>
            <a:ext cx="8456100" cy="182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0" y="1587525"/>
            <a:ext cx="8136300" cy="196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75" y="1384700"/>
            <a:ext cx="6848251" cy="3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0" y="1645850"/>
            <a:ext cx="8552200" cy="18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63" y="1232300"/>
            <a:ext cx="5165675" cy="3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88" y="1437688"/>
            <a:ext cx="7752624" cy="2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25" y="1456412"/>
            <a:ext cx="8487751" cy="223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Muito popular na web até os dias de hoje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Simples e flexível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Suporte aos paradigmas Funcional e Orientação a Objetos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Comunidade ativa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Ótima documentação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Nova versão (8.0) prevista para ser lançada no final de 2020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Motivação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Características da linguagem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Exemplos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Conclusão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Está entre as 10 linguagens de programação mais populares do mundo, além de ser uma das que mais existe demanda no mercado de trabalho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Uma das 30 linguagens com maior remuneração do mundo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Compatível com diversos sistemas de bancos de dados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Existência de frameworks práticos, estáveis e seguros</a:t>
            </a:r>
            <a:endParaRPr/>
          </a:p>
        </p:txBody>
      </p:sp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855300" y="1353950"/>
            <a:ext cx="7433400" cy="32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PHP Tutorial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Disponível em: &lt;https://www.w3schools.com/php/&gt;. Acesso: 20 de Outubro de 2020.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História do PHP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Disponível em: &lt;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https://www.php.net/manual/pt_BR/history.php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&gt;. Acesso: 20 de Outubro de 2020.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8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que é PHP?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Disponível em: &lt;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https://rockcontent.com/br/blog/o-que-e-php/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&gt;. Acesso: 21 de Outubro de 2020.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761275" y="1288200"/>
            <a:ext cx="3643500" cy="256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Obrigada pela atenção!</a:t>
            </a:r>
            <a:endParaRPr sz="6000"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4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03" name="Google Shape;303;p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Caracterizada por rodar do lado do servidor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Permite a criação de sites web dinâmicos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Interação com bancos de dados e aplicações existentes no servidor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Criada por Rasmus Lerdof em 1994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Apesar de ser classificada como uma linguagem de uso geral, o PHP é majoritariamente utilizado no desenvolvimento de aplicações web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Favorece a conexão entre a interface do usuário e o sevidor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Possibilidades: lojas virtuais, sistemas de fóruns, sistemas de gerenciamento de conteúdo, entre outros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Uma pesquisa do W3Techs realizada em 2020 revelou que o PHP é utilizado por 78,8% dos sites que possuem uma linguagem de programação do lado do servidor reconhecida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Grandes empresas utilizam PHP 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Sucessor de um produto chamado PHP/FI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Escrito originalmente em C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Similar ao C e ao Perl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1293375"/>
            <a:ext cx="7136600" cy="3314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684650" y="4669125"/>
            <a:ext cx="577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Disponível em: https://www.raphaelcozzi.com/blog/a-evolucao-do-php/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