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1EBE5C-57E8-4C37-83A4-DB3B0480A31A}" v="1" dt="2024-08-24T07:49:16.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6F15-D05F-6A39-72FA-4DB46D940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91FD28-1873-3139-06AC-BCFA1073F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C83534-81D6-3F74-3E48-6A489E54FF87}"/>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5" name="Footer Placeholder 4">
            <a:extLst>
              <a:ext uri="{FF2B5EF4-FFF2-40B4-BE49-F238E27FC236}">
                <a16:creationId xmlns:a16="http://schemas.microsoft.com/office/drawing/2014/main" id="{D315F628-2319-C8E4-CEDB-81ABB32F8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9FF1FF-7C5E-96D5-E650-15E714042B69}"/>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320372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BA8A-6EAF-E89C-DE2C-AF0F5DA3F7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F495EB-D9F0-A5A6-6591-5ECDD63DB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3B24F3-CBB4-C824-ADAF-01D02B46DBE4}"/>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5" name="Footer Placeholder 4">
            <a:extLst>
              <a:ext uri="{FF2B5EF4-FFF2-40B4-BE49-F238E27FC236}">
                <a16:creationId xmlns:a16="http://schemas.microsoft.com/office/drawing/2014/main" id="{7651AAF5-376E-3372-0E1F-25905DA3A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A45FA-3BFF-AF6A-3F21-35D2EA51F73B}"/>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8389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CBD6B5-19E6-9289-31E2-2FD33AA42C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188D1A-0D38-2060-1E76-41031880E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5FC64-646A-F325-A760-E0EF1522BDA5}"/>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5" name="Footer Placeholder 4">
            <a:extLst>
              <a:ext uri="{FF2B5EF4-FFF2-40B4-BE49-F238E27FC236}">
                <a16:creationId xmlns:a16="http://schemas.microsoft.com/office/drawing/2014/main" id="{03CF63D9-E14F-9A2D-4B33-D284F3CCC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53D39-4BA3-7934-2BA7-94AE9D268F61}"/>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185254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D7E6-580F-2B01-F6A8-FC55F2D272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AB51A7-F9E0-F779-C2CC-A94EB406F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6D5191-6FA1-44C2-80CC-1D1523600DD2}"/>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5" name="Footer Placeholder 4">
            <a:extLst>
              <a:ext uri="{FF2B5EF4-FFF2-40B4-BE49-F238E27FC236}">
                <a16:creationId xmlns:a16="http://schemas.microsoft.com/office/drawing/2014/main" id="{AC579F22-536A-89D2-9372-69B2078D2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0CF2C4-DA79-E6BF-F5B5-1688B81008FE}"/>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93538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8723-5E9C-2067-0401-1B064B499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D8B437-355C-AB73-874D-38089ECB26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49274-6279-AC54-58A3-6D1A9FFFEC1B}"/>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5" name="Footer Placeholder 4">
            <a:extLst>
              <a:ext uri="{FF2B5EF4-FFF2-40B4-BE49-F238E27FC236}">
                <a16:creationId xmlns:a16="http://schemas.microsoft.com/office/drawing/2014/main" id="{8A2F84DB-EF8B-71F7-F578-E7FD4688CE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16A9B-BE90-C3AF-924C-AD7B4F48E1D7}"/>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197710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F0BA-BC5A-6DFC-833E-DFA2AA7333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587B5-67EF-44C2-5C97-471F6382A4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1110D4-C1E0-B9E4-D8E8-8EE9663395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880541-D2D1-A30D-A149-30C56CCD26F7}"/>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6" name="Footer Placeholder 5">
            <a:extLst>
              <a:ext uri="{FF2B5EF4-FFF2-40B4-BE49-F238E27FC236}">
                <a16:creationId xmlns:a16="http://schemas.microsoft.com/office/drawing/2014/main" id="{8C540034-F163-EAFB-B0DE-5CA78C933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86256-5751-E1F3-F555-B67782E059D9}"/>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419217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9B7A-CBF9-5413-9959-D679A4D90D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FB944-BC9A-C90A-ED45-B8C9869DD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51BAD-44CE-9C1F-D99F-7FC0F0F92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F384AD-0521-7C8D-6A7D-1FC8A44E2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65A25B-759A-FC60-68E3-7BF5261E2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737BA5-20FD-39CE-755C-5C58871B9F74}"/>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8" name="Footer Placeholder 7">
            <a:extLst>
              <a:ext uri="{FF2B5EF4-FFF2-40B4-BE49-F238E27FC236}">
                <a16:creationId xmlns:a16="http://schemas.microsoft.com/office/drawing/2014/main" id="{05E4A6A7-51F4-C75A-02A6-F2A3B2B988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B9DDA7-CF18-1CF0-8468-0814CA6C0EB0}"/>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122064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D062-F423-6A87-C078-6BDF0A62F2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7DE0BD-6675-B0A0-ECFE-580B2201BA0C}"/>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4" name="Footer Placeholder 3">
            <a:extLst>
              <a:ext uri="{FF2B5EF4-FFF2-40B4-BE49-F238E27FC236}">
                <a16:creationId xmlns:a16="http://schemas.microsoft.com/office/drawing/2014/main" id="{7D734C47-42A5-2EB0-EFFA-3CEB9F2411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85356F-DF61-7250-AD8A-912667290E8F}"/>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183317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97C0D-26B5-9208-345B-002D9BD651DF}"/>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3" name="Footer Placeholder 2">
            <a:extLst>
              <a:ext uri="{FF2B5EF4-FFF2-40B4-BE49-F238E27FC236}">
                <a16:creationId xmlns:a16="http://schemas.microsoft.com/office/drawing/2014/main" id="{D3AB077E-B29A-CC8A-08C0-D6B1A474DE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9197D0-C462-31F2-B2FC-7526B959317A}"/>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3086241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766-7A0F-11A7-E046-DCC0725B8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7BC08F-C513-B967-CFF1-E1583B4D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45511B-3EEB-3C70-552C-CD68AB858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12E0F-B28A-918D-9894-B5B6A985D91A}"/>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6" name="Footer Placeholder 5">
            <a:extLst>
              <a:ext uri="{FF2B5EF4-FFF2-40B4-BE49-F238E27FC236}">
                <a16:creationId xmlns:a16="http://schemas.microsoft.com/office/drawing/2014/main" id="{32E31BEB-F729-B674-DCC5-AC4573C01C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FEF537-82BB-1B99-11E8-2648B01F78FD}"/>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341364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CA75-38DD-B38B-FD15-619437497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AD8F14-3C50-C68C-D42E-A880D6CFC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D78779-B025-95D4-E8EC-75E325F72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91CB7-C6FD-04D2-6423-4B2F866E9916}"/>
              </a:ext>
            </a:extLst>
          </p:cNvPr>
          <p:cNvSpPr>
            <a:spLocks noGrp="1"/>
          </p:cNvSpPr>
          <p:nvPr>
            <p:ph type="dt" sz="half" idx="10"/>
          </p:nvPr>
        </p:nvSpPr>
        <p:spPr/>
        <p:txBody>
          <a:bodyPr/>
          <a:lstStyle/>
          <a:p>
            <a:fld id="{9F2CF3BC-729E-4B47-B3C1-C82B8A932547}" type="datetimeFigureOut">
              <a:rPr lang="en-IN" smtClean="0"/>
              <a:t>02-11-2024</a:t>
            </a:fld>
            <a:endParaRPr lang="en-IN"/>
          </a:p>
        </p:txBody>
      </p:sp>
      <p:sp>
        <p:nvSpPr>
          <p:cNvPr id="6" name="Footer Placeholder 5">
            <a:extLst>
              <a:ext uri="{FF2B5EF4-FFF2-40B4-BE49-F238E27FC236}">
                <a16:creationId xmlns:a16="http://schemas.microsoft.com/office/drawing/2014/main" id="{C070B3C3-71A0-BED9-3058-F6572046F5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E943B-0AED-AA90-057A-03FF77B6B1B6}"/>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183885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012309-3909-9A74-A02A-4858EFCB5E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39405-854F-8DB0-5763-841560A72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BB468-DEBF-BFA2-B920-59EF26ED9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2CF3BC-729E-4B47-B3C1-C82B8A932547}" type="datetimeFigureOut">
              <a:rPr lang="en-IN" smtClean="0"/>
              <a:t>02-11-2024</a:t>
            </a:fld>
            <a:endParaRPr lang="en-IN"/>
          </a:p>
        </p:txBody>
      </p:sp>
      <p:sp>
        <p:nvSpPr>
          <p:cNvPr id="5" name="Footer Placeholder 4">
            <a:extLst>
              <a:ext uri="{FF2B5EF4-FFF2-40B4-BE49-F238E27FC236}">
                <a16:creationId xmlns:a16="http://schemas.microsoft.com/office/drawing/2014/main" id="{C2FC407E-E120-708F-D627-C0E461222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ECDA95A-8704-DFEC-045C-7080C4FE0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6D43A9-CDEF-4FD1-8139-E80A9F4552D7}" type="slidenum">
              <a:rPr lang="en-IN" smtClean="0"/>
              <a:t>‹#›</a:t>
            </a:fld>
            <a:endParaRPr lang="en-IN"/>
          </a:p>
        </p:txBody>
      </p:sp>
    </p:spTree>
    <p:extLst>
      <p:ext uri="{BB962C8B-B14F-4D97-AF65-F5344CB8AC3E}">
        <p14:creationId xmlns:p14="http://schemas.microsoft.com/office/powerpoint/2010/main" val="1761110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1drv.ms/x/s!Am8NRVuP1kZ3mDE7W6fwiXVnu3Lt?e=5ayMnq&amp;nav=MTVfezkxMzVGMUM0LTI4ODYtNEI2Ri1CREVELTRCQ0Y4NDhGRjk2MH0"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1drv.ms/x/s!Am8NRVuP1kZ3mDE7W6fwiXVnu3Lt?e=vTRygJ&amp;nav=MTVfezkxMzVGMUM0LTI4ODYtNEI2Ri1CREVELTRCQ0Y4NDhGRjk2MH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B76-802D-F121-B21B-A8E1DC93CA29}"/>
              </a:ext>
            </a:extLst>
          </p:cNvPr>
          <p:cNvSpPr>
            <a:spLocks noGrp="1"/>
          </p:cNvSpPr>
          <p:nvPr>
            <p:ph type="ctrTitle"/>
          </p:nvPr>
        </p:nvSpPr>
        <p:spPr>
          <a:xfrm>
            <a:off x="2113280" y="188332"/>
            <a:ext cx="7965440" cy="404018"/>
          </a:xfrm>
        </p:spPr>
        <p:txBody>
          <a:bodyPr>
            <a:noAutofit/>
          </a:bodyPr>
          <a:lstStyle/>
          <a:p>
            <a:r>
              <a:rPr lang="en-IN" sz="2400" b="1" u="sng" dirty="0">
                <a:latin typeface="Times New Roman" panose="02020603050405020304" pitchFamily="18" charset="0"/>
                <a:cs typeface="Times New Roman" panose="02020603050405020304" pitchFamily="18" charset="0"/>
              </a:rPr>
              <a:t>Machine Learning Model For Academic Purposes</a:t>
            </a:r>
          </a:p>
        </p:txBody>
      </p:sp>
      <p:sp>
        <p:nvSpPr>
          <p:cNvPr id="3" name="Subtitle 2">
            <a:extLst>
              <a:ext uri="{FF2B5EF4-FFF2-40B4-BE49-F238E27FC236}">
                <a16:creationId xmlns:a16="http://schemas.microsoft.com/office/drawing/2014/main" id="{4EC04E58-5C29-B97B-69D7-F3B26BCBC452}"/>
              </a:ext>
            </a:extLst>
          </p:cNvPr>
          <p:cNvSpPr>
            <a:spLocks noGrp="1"/>
          </p:cNvSpPr>
          <p:nvPr>
            <p:ph type="subTitle" idx="1"/>
          </p:nvPr>
        </p:nvSpPr>
        <p:spPr>
          <a:xfrm>
            <a:off x="588854" y="1014704"/>
            <a:ext cx="11124609" cy="1325448"/>
          </a:xfrm>
        </p:spPr>
        <p:txBody>
          <a:bodyPr>
            <a:normAutofit fontScale="62500" lnSpcReduction="20000"/>
          </a:bodyPr>
          <a:lstStyle/>
          <a:p>
            <a:pPr algn="l"/>
            <a:r>
              <a:rPr lang="en-US" sz="2900" b="1" u="sng" dirty="0">
                <a:latin typeface="Times New Roman" panose="02020603050405020304" pitchFamily="18" charset="0"/>
                <a:cs typeface="Times New Roman" panose="02020603050405020304" pitchFamily="18" charset="0"/>
              </a:rPr>
              <a:t>Problem Statement</a:t>
            </a:r>
          </a:p>
          <a:p>
            <a:pPr algn="l"/>
            <a:r>
              <a:rPr lang="en-US" sz="2600" dirty="0">
                <a:latin typeface="Times New Roman" panose="02020603050405020304" pitchFamily="18" charset="0"/>
                <a:cs typeface="Times New Roman" panose="02020603050405020304" pitchFamily="18" charset="0"/>
              </a:rPr>
              <a:t>Students often need a fast and efficient way to access academic information, like exam schedules, results, and course details, without having to search multiple portals or make in-person visits. A machine learning model can be developed to serve as a virtual assistant on an academic portal, understanding and responding to students' questions. This model will use natural language processing (NLP) to interpret queries and provide quick, accurate answers, making it easier for students to find the information they need.</a:t>
            </a:r>
            <a:endParaRPr lang="en-IN" sz="2600" dirty="0">
              <a:latin typeface="Times New Roman" panose="02020603050405020304" pitchFamily="18" charset="0"/>
              <a:cs typeface="Times New Roman" panose="02020603050405020304" pitchFamily="18" charset="0"/>
            </a:endParaRPr>
          </a:p>
        </p:txBody>
      </p:sp>
      <p:sp>
        <p:nvSpPr>
          <p:cNvPr id="4" name="TextBox 3">
            <a:hlinkClick r:id="rId3"/>
            <a:extLst>
              <a:ext uri="{FF2B5EF4-FFF2-40B4-BE49-F238E27FC236}">
                <a16:creationId xmlns:a16="http://schemas.microsoft.com/office/drawing/2014/main" id="{0ED66560-DE00-56B5-CF59-644A5573D447}"/>
              </a:ext>
            </a:extLst>
          </p:cNvPr>
          <p:cNvSpPr txBox="1"/>
          <p:nvPr/>
        </p:nvSpPr>
        <p:spPr>
          <a:xfrm>
            <a:off x="588854" y="2303716"/>
            <a:ext cx="10630834" cy="1486048"/>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Algorithms Used:</a:t>
            </a:r>
          </a:p>
          <a:p>
            <a:pPr>
              <a:lnSpc>
                <a:spcPct val="115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neural network algorithm enables the virtual assistant to accurately understand and respond to students' queries by learning and recognizing patterns in natural language. This allows the model to provide precise, context-aware answers, making the academic portal more reliable and efficient. As the neural network learns from new data, the model continues to improve, ensuring that it remains responsive and effective in meeting students' needs.</a:t>
            </a:r>
          </a:p>
        </p:txBody>
      </p:sp>
      <p:sp>
        <p:nvSpPr>
          <p:cNvPr id="7" name="TextBox 6">
            <a:extLst>
              <a:ext uri="{FF2B5EF4-FFF2-40B4-BE49-F238E27FC236}">
                <a16:creationId xmlns:a16="http://schemas.microsoft.com/office/drawing/2014/main" id="{FC9DC168-FF16-D0F7-FCD0-8F2A7A8D8823}"/>
              </a:ext>
            </a:extLst>
          </p:cNvPr>
          <p:cNvSpPr txBox="1"/>
          <p:nvPr/>
        </p:nvSpPr>
        <p:spPr>
          <a:xfrm>
            <a:off x="588854" y="3828882"/>
            <a:ext cx="10781212" cy="138499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Student Query Data</a:t>
            </a:r>
            <a:r>
              <a:rPr lang="en-IN" b="1" dirty="0"/>
              <a:t>: </a:t>
            </a:r>
            <a:r>
              <a:rPr lang="en-IN" dirty="0">
                <a:solidFill>
                  <a:srgbClr val="000099"/>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dataset.xlsx</a:t>
            </a:r>
            <a:br>
              <a:rPr lang="en-IN" dirty="0"/>
            </a:b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model leverages neural network algorithms to interpret and respond to queries in natural language. By analysing student query data from Kl ERP, the model provides accurate and contextually relevant answers, streamlining the process of information retrieval.</a:t>
            </a:r>
          </a:p>
          <a:p>
            <a:endParaRPr lang="en-IN" dirty="0"/>
          </a:p>
        </p:txBody>
      </p:sp>
      <p:sp>
        <p:nvSpPr>
          <p:cNvPr id="8" name="TextBox 7">
            <a:extLst>
              <a:ext uri="{FF2B5EF4-FFF2-40B4-BE49-F238E27FC236}">
                <a16:creationId xmlns:a16="http://schemas.microsoft.com/office/drawing/2014/main" id="{5525C121-DC37-3003-4E99-CFA495A17131}"/>
              </a:ext>
            </a:extLst>
          </p:cNvPr>
          <p:cNvSpPr txBox="1"/>
          <p:nvPr/>
        </p:nvSpPr>
        <p:spPr>
          <a:xfrm>
            <a:off x="8046721" y="5469339"/>
            <a:ext cx="3879670"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17</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2320040069 –  Laasika Anuga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2320040075 –  Gamana Chirumamilla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2320040080 –  Gayathri Yerra</a:t>
            </a:r>
          </a:p>
        </p:txBody>
      </p:sp>
      <p:sp>
        <p:nvSpPr>
          <p:cNvPr id="5" name="TextBox 4">
            <a:extLst>
              <a:ext uri="{FF2B5EF4-FFF2-40B4-BE49-F238E27FC236}">
                <a16:creationId xmlns:a16="http://schemas.microsoft.com/office/drawing/2014/main" id="{930AD738-4976-E6B5-8D45-E7F1D9BD3376}"/>
              </a:ext>
            </a:extLst>
          </p:cNvPr>
          <p:cNvSpPr txBox="1"/>
          <p:nvPr/>
        </p:nvSpPr>
        <p:spPr>
          <a:xfrm>
            <a:off x="588854" y="4970262"/>
            <a:ext cx="439782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 Queries and Metadata</a:t>
            </a:r>
            <a:br>
              <a:rPr lang="en-US"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Filled-in Responses</a:t>
            </a:r>
            <a:endParaRPr lang="en-US" sz="1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13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TotalTime>
  <Words>253</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Machine Learning Model For Academic Purposes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gayathri yerra</dc:creator>
  <cp:lastModifiedBy>Laasika Reddy</cp:lastModifiedBy>
  <cp:revision>5</cp:revision>
  <dcterms:created xsi:type="dcterms:W3CDTF">2024-08-24T07:05:54Z</dcterms:created>
  <dcterms:modified xsi:type="dcterms:W3CDTF">2024-11-02T02:54:45Z</dcterms:modified>
</cp:coreProperties>
</file>