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3" r:id="rId1"/>
  </p:sldMasterIdLst>
  <p:notesMasterIdLst>
    <p:notesMasterId r:id="rId17"/>
  </p:notesMasterIdLst>
  <p:sldIdLst>
    <p:sldId id="285" r:id="rId2"/>
    <p:sldId id="293" r:id="rId3"/>
    <p:sldId id="294" r:id="rId4"/>
    <p:sldId id="298" r:id="rId5"/>
    <p:sldId id="313" r:id="rId6"/>
    <p:sldId id="305" r:id="rId7"/>
    <p:sldId id="307" r:id="rId8"/>
    <p:sldId id="308" r:id="rId9"/>
    <p:sldId id="312" r:id="rId10"/>
    <p:sldId id="309" r:id="rId11"/>
    <p:sldId id="311" r:id="rId12"/>
    <p:sldId id="314" r:id="rId13"/>
    <p:sldId id="315" r:id="rId14"/>
    <p:sldId id="300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4" autoAdjust="0"/>
    <p:restoredTop sz="94704"/>
  </p:normalViewPr>
  <p:slideViewPr>
    <p:cSldViewPr>
      <p:cViewPr>
        <p:scale>
          <a:sx n="149" d="100"/>
          <a:sy n="149" d="100"/>
        </p:scale>
        <p:origin x="918" y="15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 Mukund" userId="c51e51d1ecbfb47f" providerId="LiveId" clId="{0837C0FF-B5AC-4730-98ED-074A211EBE65}"/>
    <pc:docChg chg="undo custSel addSld modSld sldOrd">
      <pc:chgData name="Cs Mukund" userId="c51e51d1ecbfb47f" providerId="LiveId" clId="{0837C0FF-B5AC-4730-98ED-074A211EBE65}" dt="2021-12-28T18:59:14.821" v="1001"/>
      <pc:docMkLst>
        <pc:docMk/>
      </pc:docMkLst>
      <pc:sldChg chg="modSp mod">
        <pc:chgData name="Cs Mukund" userId="c51e51d1ecbfb47f" providerId="LiveId" clId="{0837C0FF-B5AC-4730-98ED-074A211EBE65}" dt="2021-12-28T18:13:45.198" v="81" actId="121"/>
        <pc:sldMkLst>
          <pc:docMk/>
          <pc:sldMk cId="0" sldId="285"/>
        </pc:sldMkLst>
        <pc:spChg chg="mod">
          <ac:chgData name="Cs Mukund" userId="c51e51d1ecbfb47f" providerId="LiveId" clId="{0837C0FF-B5AC-4730-98ED-074A211EBE65}" dt="2021-12-28T18:13:45.198" v="81" actId="121"/>
          <ac:spMkLst>
            <pc:docMk/>
            <pc:sldMk cId="0" sldId="285"/>
            <ac:spMk id="18434" creationId="{74A80B46-088E-4838-B5CA-74808A5B48F2}"/>
          </ac:spMkLst>
        </pc:spChg>
      </pc:sldChg>
      <pc:sldChg chg="addSp delSp modSp mod">
        <pc:chgData name="Cs Mukund" userId="c51e51d1ecbfb47f" providerId="LiveId" clId="{0837C0FF-B5AC-4730-98ED-074A211EBE65}" dt="2021-12-28T18:37:05.199" v="856" actId="21"/>
        <pc:sldMkLst>
          <pc:docMk/>
          <pc:sldMk cId="0" sldId="293"/>
        </pc:sldMkLst>
        <pc:spChg chg="add del mod">
          <ac:chgData name="Cs Mukund" userId="c51e51d1ecbfb47f" providerId="LiveId" clId="{0837C0FF-B5AC-4730-98ED-074A211EBE65}" dt="2021-12-28T18:18:34.160" v="214" actId="21"/>
          <ac:spMkLst>
            <pc:docMk/>
            <pc:sldMk cId="0" sldId="293"/>
            <ac:spMk id="4" creationId="{42528312-9F8A-4EEF-8A38-A1F059FBF014}"/>
          </ac:spMkLst>
        </pc:spChg>
        <pc:spChg chg="add del mod">
          <ac:chgData name="Cs Mukund" userId="c51e51d1ecbfb47f" providerId="LiveId" clId="{0837C0FF-B5AC-4730-98ED-074A211EBE65}" dt="2021-12-28T18:18:38.636" v="216" actId="21"/>
          <ac:spMkLst>
            <pc:docMk/>
            <pc:sldMk cId="0" sldId="293"/>
            <ac:spMk id="5" creationId="{682A2788-CF58-4544-8B35-B89134D958DA}"/>
          </ac:spMkLst>
        </pc:spChg>
        <pc:spChg chg="mod">
          <ac:chgData name="Cs Mukund" userId="c51e51d1ecbfb47f" providerId="LiveId" clId="{0837C0FF-B5AC-4730-98ED-074A211EBE65}" dt="2021-12-28T18:37:05.199" v="856" actId="21"/>
          <ac:spMkLst>
            <pc:docMk/>
            <pc:sldMk cId="0" sldId="293"/>
            <ac:spMk id="19458" creationId="{827D53AE-8303-4B3F-A9E8-2989561724F8}"/>
          </ac:spMkLst>
        </pc:spChg>
      </pc:sldChg>
      <pc:sldChg chg="modSp mod">
        <pc:chgData name="Cs Mukund" userId="c51e51d1ecbfb47f" providerId="LiveId" clId="{0837C0FF-B5AC-4730-98ED-074A211EBE65}" dt="2021-12-28T18:38:02.114" v="922" actId="20577"/>
        <pc:sldMkLst>
          <pc:docMk/>
          <pc:sldMk cId="0" sldId="294"/>
        </pc:sldMkLst>
        <pc:spChg chg="mod">
          <ac:chgData name="Cs Mukund" userId="c51e51d1ecbfb47f" providerId="LiveId" clId="{0837C0FF-B5AC-4730-98ED-074A211EBE65}" dt="2021-12-28T18:38:02.114" v="922" actId="20577"/>
          <ac:spMkLst>
            <pc:docMk/>
            <pc:sldMk cId="0" sldId="294"/>
            <ac:spMk id="21507" creationId="{91AA90DC-F82C-4A34-BA28-BC377EED8E55}"/>
          </ac:spMkLst>
        </pc:spChg>
      </pc:sldChg>
      <pc:sldChg chg="modSp mod">
        <pc:chgData name="Cs Mukund" userId="c51e51d1ecbfb47f" providerId="LiveId" clId="{0837C0FF-B5AC-4730-98ED-074A211EBE65}" dt="2021-12-28T18:40:41.044" v="950" actId="1076"/>
        <pc:sldMkLst>
          <pc:docMk/>
          <pc:sldMk cId="0" sldId="298"/>
        </pc:sldMkLst>
        <pc:spChg chg="mod">
          <ac:chgData name="Cs Mukund" userId="c51e51d1ecbfb47f" providerId="LiveId" clId="{0837C0FF-B5AC-4730-98ED-074A211EBE65}" dt="2021-12-28T18:40:41.044" v="950" actId="1076"/>
          <ac:spMkLst>
            <pc:docMk/>
            <pc:sldMk cId="0" sldId="298"/>
            <ac:spMk id="22530" creationId="{0F81EE7E-818B-4C7F-9B2C-7D0C8765B875}"/>
          </ac:spMkLst>
        </pc:spChg>
      </pc:sldChg>
      <pc:sldChg chg="modSp mod">
        <pc:chgData name="Cs Mukund" userId="c51e51d1ecbfb47f" providerId="LiveId" clId="{0837C0FF-B5AC-4730-98ED-074A211EBE65}" dt="2021-12-28T18:23:45.164" v="240" actId="27636"/>
        <pc:sldMkLst>
          <pc:docMk/>
          <pc:sldMk cId="0" sldId="300"/>
        </pc:sldMkLst>
        <pc:spChg chg="mod">
          <ac:chgData name="Cs Mukund" userId="c51e51d1ecbfb47f" providerId="LiveId" clId="{0837C0FF-B5AC-4730-98ED-074A211EBE65}" dt="2021-12-28T18:23:45.164" v="240" actId="27636"/>
          <ac:spMkLst>
            <pc:docMk/>
            <pc:sldMk cId="0" sldId="300"/>
            <ac:spMk id="20482" creationId="{C7FA5A33-C463-448C-BA9A-23FD3551ED8C}"/>
          </ac:spMkLst>
        </pc:spChg>
      </pc:sldChg>
      <pc:sldChg chg="modSp add mod">
        <pc:chgData name="Cs Mukund" userId="c51e51d1ecbfb47f" providerId="LiveId" clId="{0837C0FF-B5AC-4730-98ED-074A211EBE65}" dt="2021-12-28T18:24:12.484" v="243" actId="27636"/>
        <pc:sldMkLst>
          <pc:docMk/>
          <pc:sldMk cId="315190230" sldId="301"/>
        </pc:sldMkLst>
        <pc:spChg chg="mod">
          <ac:chgData name="Cs Mukund" userId="c51e51d1ecbfb47f" providerId="LiveId" clId="{0837C0FF-B5AC-4730-98ED-074A211EBE65}" dt="2021-12-28T18:24:12.484" v="243" actId="27636"/>
          <ac:spMkLst>
            <pc:docMk/>
            <pc:sldMk cId="315190230" sldId="301"/>
            <ac:spMk id="20482" creationId="{C7FA5A33-C463-448C-BA9A-23FD3551ED8C}"/>
          </ac:spMkLst>
        </pc:spChg>
      </pc:sldChg>
      <pc:sldChg chg="addSp delSp modSp new mod">
        <pc:chgData name="Cs Mukund" userId="c51e51d1ecbfb47f" providerId="LiveId" clId="{0837C0FF-B5AC-4730-98ED-074A211EBE65}" dt="2021-12-28T18:40:57.459" v="952" actId="20577"/>
        <pc:sldMkLst>
          <pc:docMk/>
          <pc:sldMk cId="2322673192" sldId="302"/>
        </pc:sldMkLst>
        <pc:spChg chg="mod">
          <ac:chgData name="Cs Mukund" userId="c51e51d1ecbfb47f" providerId="LiveId" clId="{0837C0FF-B5AC-4730-98ED-074A211EBE65}" dt="2021-12-28T18:40:57.459" v="952" actId="20577"/>
          <ac:spMkLst>
            <pc:docMk/>
            <pc:sldMk cId="2322673192" sldId="302"/>
            <ac:spMk id="2" creationId="{68D25EF4-FB4E-4708-9644-9E8700CF7721}"/>
          </ac:spMkLst>
        </pc:spChg>
        <pc:spChg chg="del">
          <ac:chgData name="Cs Mukund" userId="c51e51d1ecbfb47f" providerId="LiveId" clId="{0837C0FF-B5AC-4730-98ED-074A211EBE65}" dt="2021-12-28T18:40:22.314" v="924"/>
          <ac:spMkLst>
            <pc:docMk/>
            <pc:sldMk cId="2322673192" sldId="302"/>
            <ac:spMk id="3" creationId="{E4DB11D3-847B-49E9-9EF3-840121B75C89}"/>
          </ac:spMkLst>
        </pc:spChg>
        <pc:graphicFrameChg chg="add mod">
          <ac:chgData name="Cs Mukund" userId="c51e51d1ecbfb47f" providerId="LiveId" clId="{0837C0FF-B5AC-4730-98ED-074A211EBE65}" dt="2021-12-28T18:40:22.314" v="924"/>
          <ac:graphicFrameMkLst>
            <pc:docMk/>
            <pc:sldMk cId="2322673192" sldId="302"/>
            <ac:graphicFrameMk id="4" creationId="{41E0CD32-86F0-437C-98AF-3C5386A0248E}"/>
          </ac:graphicFrameMkLst>
        </pc:graphicFrameChg>
      </pc:sldChg>
      <pc:sldChg chg="addSp delSp modSp new mod">
        <pc:chgData name="Cs Mukund" userId="c51e51d1ecbfb47f" providerId="LiveId" clId="{0837C0FF-B5AC-4730-98ED-074A211EBE65}" dt="2021-12-28T18:56:16.171" v="977" actId="20577"/>
        <pc:sldMkLst>
          <pc:docMk/>
          <pc:sldMk cId="1843538265" sldId="303"/>
        </pc:sldMkLst>
        <pc:spChg chg="mod">
          <ac:chgData name="Cs Mukund" userId="c51e51d1ecbfb47f" providerId="LiveId" clId="{0837C0FF-B5AC-4730-98ED-074A211EBE65}" dt="2021-12-28T18:56:16.171" v="977" actId="20577"/>
          <ac:spMkLst>
            <pc:docMk/>
            <pc:sldMk cId="1843538265" sldId="303"/>
            <ac:spMk id="2" creationId="{5EE49772-ECE8-4779-AC36-280D60A8F01C}"/>
          </ac:spMkLst>
        </pc:spChg>
        <pc:spChg chg="del">
          <ac:chgData name="Cs Mukund" userId="c51e51d1ecbfb47f" providerId="LiveId" clId="{0837C0FF-B5AC-4730-98ED-074A211EBE65}" dt="2021-12-28T18:51:01.334" v="954"/>
          <ac:spMkLst>
            <pc:docMk/>
            <pc:sldMk cId="1843538265" sldId="303"/>
            <ac:spMk id="3" creationId="{4636B64C-F76F-420E-9EEE-EC96C31CD3B3}"/>
          </ac:spMkLst>
        </pc:spChg>
        <pc:graphicFrameChg chg="add mod">
          <ac:chgData name="Cs Mukund" userId="c51e51d1ecbfb47f" providerId="LiveId" clId="{0837C0FF-B5AC-4730-98ED-074A211EBE65}" dt="2021-12-28T18:51:12.812" v="955" actId="14100"/>
          <ac:graphicFrameMkLst>
            <pc:docMk/>
            <pc:sldMk cId="1843538265" sldId="303"/>
            <ac:graphicFrameMk id="4" creationId="{868E659D-CF8C-4554-ADE8-BAD2882A9F39}"/>
          </ac:graphicFrameMkLst>
        </pc:graphicFrameChg>
      </pc:sldChg>
      <pc:sldChg chg="addSp delSp modSp new mod ord">
        <pc:chgData name="Cs Mukund" userId="c51e51d1ecbfb47f" providerId="LiveId" clId="{0837C0FF-B5AC-4730-98ED-074A211EBE65}" dt="2021-12-28T18:59:14.821" v="1001"/>
        <pc:sldMkLst>
          <pc:docMk/>
          <pc:sldMk cId="3893616230" sldId="304"/>
        </pc:sldMkLst>
        <pc:spChg chg="mod">
          <ac:chgData name="Cs Mukund" userId="c51e51d1ecbfb47f" providerId="LiveId" clId="{0837C0FF-B5AC-4730-98ED-074A211EBE65}" dt="2021-12-28T18:57:15.611" v="999" actId="255"/>
          <ac:spMkLst>
            <pc:docMk/>
            <pc:sldMk cId="3893616230" sldId="304"/>
            <ac:spMk id="2" creationId="{B04E1890-21C7-4513-84C9-8E8386E6C537}"/>
          </ac:spMkLst>
        </pc:spChg>
        <pc:spChg chg="del mod">
          <ac:chgData name="Cs Mukund" userId="c51e51d1ecbfb47f" providerId="LiveId" clId="{0837C0FF-B5AC-4730-98ED-074A211EBE65}" dt="2021-12-28T18:59:14.821" v="1001"/>
          <ac:spMkLst>
            <pc:docMk/>
            <pc:sldMk cId="3893616230" sldId="304"/>
            <ac:spMk id="3" creationId="{459301CC-6A11-4D67-AF3E-175AA9510B4E}"/>
          </ac:spMkLst>
        </pc:spChg>
        <pc:picChg chg="add mod">
          <ac:chgData name="Cs Mukund" userId="c51e51d1ecbfb47f" providerId="LiveId" clId="{0837C0FF-B5AC-4730-98ED-074A211EBE65}" dt="2021-12-28T18:59:14.821" v="1001"/>
          <ac:picMkLst>
            <pc:docMk/>
            <pc:sldMk cId="3893616230" sldId="304"/>
            <ac:picMk id="5" creationId="{3DE18E74-4570-4DF6-81B4-A933C6832B61}"/>
          </ac:picMkLst>
        </pc:picChg>
      </pc:sldChg>
    </pc:docChg>
  </pc:docChgLst>
  <pc:docChgLst>
    <pc:chgData name="Cs Mukund" userId="c51e51d1ecbfb47f" providerId="LiveId" clId="{CBD19004-1C65-4DE3-AD43-F4C1634453E4}"/>
    <pc:docChg chg="undo custSel modSld sldOrd">
      <pc:chgData name="Cs Mukund" userId="c51e51d1ecbfb47f" providerId="LiveId" clId="{CBD19004-1C65-4DE3-AD43-F4C1634453E4}" dt="2021-11-02T16:49:39.503" v="343" actId="20577"/>
      <pc:docMkLst>
        <pc:docMk/>
      </pc:docMkLst>
      <pc:sldChg chg="ord">
        <pc:chgData name="Cs Mukund" userId="c51e51d1ecbfb47f" providerId="LiveId" clId="{CBD19004-1C65-4DE3-AD43-F4C1634453E4}" dt="2021-10-28T18:08:50.167" v="1"/>
        <pc:sldMkLst>
          <pc:docMk/>
          <pc:sldMk cId="0" sldId="284"/>
        </pc:sldMkLst>
      </pc:sldChg>
      <pc:sldChg chg="modSp mod">
        <pc:chgData name="Cs Mukund" userId="c51e51d1ecbfb47f" providerId="LiveId" clId="{CBD19004-1C65-4DE3-AD43-F4C1634453E4}" dt="2021-10-28T18:18:33.928" v="266" actId="207"/>
        <pc:sldMkLst>
          <pc:docMk/>
          <pc:sldMk cId="0" sldId="285"/>
        </pc:sldMkLst>
        <pc:spChg chg="mod">
          <ac:chgData name="Cs Mukund" userId="c51e51d1ecbfb47f" providerId="LiveId" clId="{CBD19004-1C65-4DE3-AD43-F4C1634453E4}" dt="2021-10-28T18:18:33.928" v="266" actId="207"/>
          <ac:spMkLst>
            <pc:docMk/>
            <pc:sldMk cId="0" sldId="285"/>
            <ac:spMk id="18434" creationId="{74A80B46-088E-4838-B5CA-74808A5B48F2}"/>
          </ac:spMkLst>
        </pc:spChg>
      </pc:sldChg>
      <pc:sldChg chg="modSp mod">
        <pc:chgData name="Cs Mukund" userId="c51e51d1ecbfb47f" providerId="LiveId" clId="{CBD19004-1C65-4DE3-AD43-F4C1634453E4}" dt="2021-10-28T18:19:53.716" v="267" actId="207"/>
        <pc:sldMkLst>
          <pc:docMk/>
          <pc:sldMk cId="0" sldId="293"/>
        </pc:sldMkLst>
        <pc:spChg chg="mod">
          <ac:chgData name="Cs Mukund" userId="c51e51d1ecbfb47f" providerId="LiveId" clId="{CBD19004-1C65-4DE3-AD43-F4C1634453E4}" dt="2021-10-28T18:19:53.716" v="267" actId="207"/>
          <ac:spMkLst>
            <pc:docMk/>
            <pc:sldMk cId="0" sldId="293"/>
            <ac:spMk id="19458" creationId="{827D53AE-8303-4B3F-A9E8-2989561724F8}"/>
          </ac:spMkLst>
        </pc:spChg>
      </pc:sldChg>
      <pc:sldChg chg="modSp mod">
        <pc:chgData name="Cs Mukund" userId="c51e51d1ecbfb47f" providerId="LiveId" clId="{CBD19004-1C65-4DE3-AD43-F4C1634453E4}" dt="2021-10-28T18:20:04.390" v="268" actId="207"/>
        <pc:sldMkLst>
          <pc:docMk/>
          <pc:sldMk cId="0" sldId="294"/>
        </pc:sldMkLst>
        <pc:spChg chg="mod">
          <ac:chgData name="Cs Mukund" userId="c51e51d1ecbfb47f" providerId="LiveId" clId="{CBD19004-1C65-4DE3-AD43-F4C1634453E4}" dt="2021-10-28T18:17:25.383" v="264"/>
          <ac:spMkLst>
            <pc:docMk/>
            <pc:sldMk cId="0" sldId="294"/>
            <ac:spMk id="21506" creationId="{2946FD81-775F-4862-BDB2-554CCCFC2732}"/>
          </ac:spMkLst>
        </pc:spChg>
        <pc:spChg chg="mod">
          <ac:chgData name="Cs Mukund" userId="c51e51d1ecbfb47f" providerId="LiveId" clId="{CBD19004-1C65-4DE3-AD43-F4C1634453E4}" dt="2021-10-28T18:20:04.390" v="268" actId="207"/>
          <ac:spMkLst>
            <pc:docMk/>
            <pc:sldMk cId="0" sldId="294"/>
            <ac:spMk id="21507" creationId="{91AA90DC-F82C-4A34-BA28-BC377EED8E55}"/>
          </ac:spMkLst>
        </pc:spChg>
      </pc:sldChg>
      <pc:sldChg chg="modSp mod">
        <pc:chgData name="Cs Mukund" userId="c51e51d1ecbfb47f" providerId="LiveId" clId="{CBD19004-1C65-4DE3-AD43-F4C1634453E4}" dt="2021-11-02T16:49:39.503" v="343" actId="20577"/>
        <pc:sldMkLst>
          <pc:docMk/>
          <pc:sldMk cId="0" sldId="298"/>
        </pc:sldMkLst>
        <pc:spChg chg="mod">
          <ac:chgData name="Cs Mukund" userId="c51e51d1ecbfb47f" providerId="LiveId" clId="{CBD19004-1C65-4DE3-AD43-F4C1634453E4}" dt="2021-11-02T16:49:39.503" v="343" actId="20577"/>
          <ac:spMkLst>
            <pc:docMk/>
            <pc:sldMk cId="0" sldId="298"/>
            <ac:spMk id="22530" creationId="{0F81EE7E-818B-4C7F-9B2C-7D0C8765B875}"/>
          </ac:spMkLst>
        </pc:spChg>
      </pc:sldChg>
      <pc:sldChg chg="modSp mod">
        <pc:chgData name="Cs Mukund" userId="c51e51d1ecbfb47f" providerId="LiveId" clId="{CBD19004-1C65-4DE3-AD43-F4C1634453E4}" dt="2021-10-28T18:20:47.419" v="283" actId="113"/>
        <pc:sldMkLst>
          <pc:docMk/>
          <pc:sldMk cId="0" sldId="300"/>
        </pc:sldMkLst>
        <pc:spChg chg="mod">
          <ac:chgData name="Cs Mukund" userId="c51e51d1ecbfb47f" providerId="LiveId" clId="{CBD19004-1C65-4DE3-AD43-F4C1634453E4}" dt="2021-10-28T18:20:47.419" v="283" actId="113"/>
          <ac:spMkLst>
            <pc:docMk/>
            <pc:sldMk cId="0" sldId="300"/>
            <ac:spMk id="20482" creationId="{C7FA5A33-C463-448C-BA9A-23FD3551ED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6116503-F0D1-4F4F-A1FA-9870CA5FB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F9154AA-83E2-406B-8C0E-E6C7E99AF7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0FDBF7-B498-403E-82D9-823072DB6DF9}" type="datetimeFigureOut">
              <a:rPr lang="en-US"/>
              <a:pPr>
                <a:defRPr/>
              </a:pPr>
              <a:t>6/27/2022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F7CCB24E-D194-4893-AC4F-0A6E87BE3D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2150BA94-EB85-48ED-9C40-65595EBC8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409B3FE-8BE0-47A3-B7AB-909C4924D9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101762-EEBE-4A4B-83A7-384A55B0D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AFCF107-EBDE-4F0C-8FE4-D01D52F30E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0294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999EC-365D-46E2-8A45-01312532043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10401-931C-4AE3-8F5B-A02914D7C8B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BEFE3-9DAE-4EFD-9D52-506D49B3A9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97C4A-F5F1-4249-986B-206892A6B9C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CE92-7150-4BCD-AB1E-0E73BB97D4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10F1-4315-4252-833E-8A99154E7F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6D78-B8E9-4532-AB3E-F92D13B5534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E4E30-31F9-4081-B4BE-2265E398CA6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10D64-7707-47FA-AD77-5C7848C75B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A8BF7-F242-4A57-9009-5204C7616D6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7ADA4-9456-4099-8A11-7D171A978E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ADA4-9456-4099-8A11-7D171A978E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699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="" xmlns:a16="http://schemas.microsoft.com/office/drawing/2014/main" id="{74A80B46-088E-4838-B5CA-74808A5B4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99" y="533401"/>
            <a:ext cx="8405813" cy="760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endParaRPr lang="en-US" altLang="en-US" sz="2400" dirty="0">
              <a:solidFill>
                <a:srgbClr val="FFFF00"/>
              </a:solidFill>
              <a:latin typeface="Times-Roman" charset="0"/>
            </a:endParaRPr>
          </a:p>
          <a:p>
            <a:pPr algn="ctr" eaLnBrk="1" hangingPunct="1"/>
            <a:endParaRPr lang="en-US" altLang="en-US" sz="2400" dirty="0">
              <a:solidFill>
                <a:srgbClr val="FFFF00"/>
              </a:solidFill>
              <a:latin typeface="Times-Roman" charset="0"/>
            </a:endParaRPr>
          </a:p>
          <a:p>
            <a:pPr algn="ctr" eaLnBrk="1" hangingPunct="1">
              <a:defRPr/>
            </a:pP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 charset="0"/>
              </a:rPr>
              <a:t>Project </a:t>
            </a:r>
            <a:r>
              <a:rPr lang="en-US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-Roman" charset="0"/>
              </a:rPr>
              <a:t>– 2</a:t>
            </a:r>
          </a:p>
          <a:p>
            <a:pPr algn="ctr" eaLnBrk="1" hangingPunct="1">
              <a:defRPr/>
            </a:pPr>
            <a:endParaRPr lang="en-US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-Roman" charset="0"/>
            </a:endParaRPr>
          </a:p>
          <a:p>
            <a:pPr algn="ctr">
              <a:defRPr/>
            </a:pPr>
            <a:r>
              <a:rPr lang="en-US" sz="2800" b="1" dirty="0">
                <a:latin typeface="+mn-lt"/>
              </a:rPr>
              <a:t>FRACTAL </a:t>
            </a:r>
            <a:r>
              <a:rPr lang="en-US" sz="2800" b="1" dirty="0" smtClean="0">
                <a:latin typeface="+mn-lt"/>
              </a:rPr>
              <a:t>ANALYSIS </a:t>
            </a:r>
            <a:r>
              <a:rPr lang="en-US" sz="2800" b="1" dirty="0">
                <a:latin typeface="+mn-lt"/>
              </a:rPr>
              <a:t>OF FINANCIAL MARKETS </a:t>
            </a:r>
            <a:r>
              <a:rPr lang="en-US" sz="2800" b="1" dirty="0" smtClean="0">
                <a:latin typeface="+mn-lt"/>
              </a:rPr>
              <a:t>USING</a:t>
            </a:r>
          </a:p>
          <a:p>
            <a:pPr algn="ctr">
              <a:defRPr/>
            </a:pPr>
            <a:r>
              <a:rPr lang="en-US" sz="2800" b="1" dirty="0" smtClean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MACHINE LEARNING</a:t>
            </a:r>
            <a:endParaRPr lang="en-US" altLang="en-US" sz="2800" b="1" dirty="0">
              <a:latin typeface="+mn-lt"/>
            </a:endParaRPr>
          </a:p>
          <a:p>
            <a:pPr eaLnBrk="1" hangingPunct="1"/>
            <a:r>
              <a:rPr lang="en-US" altLang="en-US" sz="2400" dirty="0">
                <a:latin typeface="Times-Roman" charset="0"/>
              </a:rPr>
              <a:t>										</a:t>
            </a:r>
            <a:r>
              <a:rPr lang="en-US" altLang="en-US" sz="2000" dirty="0" smtClean="0">
                <a:latin typeface="Times-Roman" charset="0"/>
              </a:rPr>
              <a:t>                            </a:t>
            </a:r>
          </a:p>
          <a:p>
            <a:pPr eaLnBrk="1" hangingPunct="1"/>
            <a:endParaRPr lang="en-US" altLang="en-US" sz="2000" dirty="0">
              <a:latin typeface="Times-Roman" charset="0"/>
            </a:endParaRPr>
          </a:p>
          <a:p>
            <a:pPr eaLnBrk="1" hangingPunct="1"/>
            <a:r>
              <a:rPr lang="en-US" altLang="en-US" sz="2000" dirty="0" smtClean="0">
                <a:latin typeface="Times-Roman" charset="0"/>
              </a:rPr>
              <a:t>  </a:t>
            </a:r>
          </a:p>
          <a:p>
            <a:pPr algn="r" eaLnBrk="1" hangingPunct="1"/>
            <a:r>
              <a:rPr lang="en-US" altLang="en-US" sz="2000" dirty="0" smtClean="0">
                <a:latin typeface="Times-Roman" charset="0"/>
              </a:rPr>
              <a:t>By 		</a:t>
            </a:r>
            <a:r>
              <a:rPr lang="en-US" altLang="en-US" sz="2000" b="1" dirty="0" smtClean="0">
                <a:latin typeface="Times-Roman" charset="0"/>
              </a:rPr>
              <a:t>BATCH-B8</a:t>
            </a:r>
            <a:r>
              <a:rPr lang="en-US" altLang="en-US" sz="2400" dirty="0" smtClean="0">
                <a:latin typeface="Times-Roman" charset="0"/>
              </a:rPr>
              <a:t> </a:t>
            </a:r>
          </a:p>
          <a:p>
            <a:pPr algn="r" eaLnBrk="1" hangingPunct="1"/>
            <a:endParaRPr lang="en-US" altLang="en-US" sz="2400" dirty="0">
              <a:latin typeface="Times-Roman" charset="0"/>
            </a:endParaRPr>
          </a:p>
          <a:p>
            <a:pPr algn="r" eaLnBrk="1" hangingPunct="1"/>
            <a:r>
              <a:rPr lang="en-US" altLang="en-US" sz="2000" b="1" dirty="0" smtClean="0">
                <a:latin typeface="Times-Roman" charset="0"/>
              </a:rPr>
              <a:t>K SATYA MOHIT RAO       18311A04Y8</a:t>
            </a:r>
          </a:p>
          <a:p>
            <a:pPr algn="r" eaLnBrk="1" hangingPunct="1"/>
            <a:r>
              <a:rPr lang="en-US" altLang="en-US" sz="2000" b="1" dirty="0" smtClean="0">
                <a:latin typeface="Times-Roman" charset="0"/>
              </a:rPr>
              <a:t>A LAASYA LATA 	18311A04BG</a:t>
            </a:r>
          </a:p>
          <a:p>
            <a:pPr algn="r" eaLnBrk="1" hangingPunct="1"/>
            <a:r>
              <a:rPr lang="en-US" altLang="en-US" sz="2000" b="1" dirty="0" smtClean="0">
                <a:latin typeface="Times-Roman" charset="0"/>
              </a:rPr>
              <a:t>P PRAKASH      18311A04AH</a:t>
            </a:r>
          </a:p>
          <a:p>
            <a:pPr algn="r" eaLnBrk="1" hangingPunct="1"/>
            <a:endParaRPr lang="en-US" altLang="en-US" sz="2400" dirty="0" smtClean="0">
              <a:latin typeface="Times-Roman" charset="0"/>
            </a:endParaRPr>
          </a:p>
          <a:p>
            <a:pPr algn="r" eaLnBrk="1" hangingPunct="1"/>
            <a:r>
              <a:rPr lang="en-US" altLang="en-US" sz="2000" b="1" dirty="0" smtClean="0">
                <a:latin typeface="Times-Roman" charset="0"/>
              </a:rPr>
              <a:t>INTERNAL GUIDE: E LAVANYA</a:t>
            </a:r>
            <a:endParaRPr lang="en-US" altLang="en-US" sz="2000" b="1" dirty="0">
              <a:latin typeface="Times-Roman" charset="0"/>
            </a:endParaRPr>
          </a:p>
          <a:p>
            <a:pPr algn="r" eaLnBrk="1" hangingPunct="1"/>
            <a:r>
              <a:rPr lang="en-US" altLang="en-US" sz="2000" dirty="0">
                <a:latin typeface="Times-Roman" charset="0"/>
              </a:rPr>
              <a:t>IV </a:t>
            </a:r>
            <a:r>
              <a:rPr lang="en-US" altLang="en-US" sz="2000" dirty="0" smtClean="0">
                <a:latin typeface="Times-Roman" charset="0"/>
              </a:rPr>
              <a:t>Yr. II </a:t>
            </a:r>
            <a:r>
              <a:rPr lang="en-US" altLang="en-US" sz="2000" dirty="0">
                <a:latin typeface="Times-Roman" charset="0"/>
              </a:rPr>
              <a:t>Sem - ECE- F</a:t>
            </a:r>
          </a:p>
          <a:p>
            <a:pPr eaLnBrk="1" hangingPunct="1"/>
            <a:endParaRPr lang="en-US" altLang="en-US" sz="2400" dirty="0">
              <a:latin typeface="Times-Roman" charset="0"/>
            </a:endParaRPr>
          </a:p>
          <a:p>
            <a:pPr algn="ctr" eaLnBrk="1" hangingPunct="1"/>
            <a:endParaRPr lang="en-US" altLang="en-US" sz="2400" dirty="0">
              <a:solidFill>
                <a:srgbClr val="FFFF00"/>
              </a:solidFill>
              <a:latin typeface="Times-Roman" charset="0"/>
            </a:endParaRPr>
          </a:p>
          <a:p>
            <a:pPr algn="ctr" eaLnBrk="1" hangingPunct="1"/>
            <a:endParaRPr lang="en-US" altLang="en-US" sz="2400" dirty="0">
              <a:solidFill>
                <a:srgbClr val="FFFF00"/>
              </a:solidFill>
              <a:latin typeface="Times-Roman" charset="0"/>
            </a:endParaRPr>
          </a:p>
          <a:p>
            <a:pPr algn="ctr" eaLnBrk="1" hangingPunct="1"/>
            <a:endParaRPr lang="en-US" altLang="en-US" sz="2400" dirty="0">
              <a:solidFill>
                <a:srgbClr val="FFFF00"/>
              </a:solidFill>
              <a:latin typeface="Times-Roman" charset="0"/>
            </a:endParaRPr>
          </a:p>
        </p:txBody>
      </p:sp>
      <p:pic>
        <p:nvPicPr>
          <p:cNvPr id="18435" name="Picture 4" descr="Image result for snist">
            <a:extLst>
              <a:ext uri="{FF2B5EF4-FFF2-40B4-BE49-F238E27FC236}">
                <a16:creationId xmlns="" xmlns:a16="http://schemas.microsoft.com/office/drawing/2014/main" id="{E8C90625-5665-4683-B06E-C5F5CDDC4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0"/>
            <a:ext cx="46243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14" y="3505200"/>
            <a:ext cx="4105275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48" y="1327666"/>
            <a:ext cx="6405903" cy="2333857"/>
          </a:xfrm>
        </p:spPr>
      </p:pic>
      <p:sp>
        <p:nvSpPr>
          <p:cNvPr id="2" name="TextBox 1"/>
          <p:cNvSpPr txBox="1"/>
          <p:nvPr/>
        </p:nvSpPr>
        <p:spPr>
          <a:xfrm>
            <a:off x="2374379" y="1143000"/>
            <a:ext cx="43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smtClean="0"/>
              <a:t>MSM model dependency on Hurst Exponent </a:t>
            </a:r>
            <a:endParaRPr lang="en-US" u="sng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896" y="3581400"/>
            <a:ext cx="4788205" cy="312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93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45" y="1825625"/>
            <a:ext cx="6225509" cy="4351338"/>
          </a:xfrm>
        </p:spPr>
      </p:pic>
    </p:spTree>
    <p:extLst>
      <p:ext uri="{BB962C8B-B14F-4D97-AF65-F5344CB8AC3E}">
        <p14:creationId xmlns:p14="http://schemas.microsoft.com/office/powerpoint/2010/main" val="194429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u="sng" dirty="0" smtClean="0"/>
              <a:t>SIMULATION AND RESULT </a:t>
            </a:r>
            <a:endParaRPr lang="en-US" sz="28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66476"/>
            <a:ext cx="7886700" cy="2979420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876800"/>
            <a:ext cx="7886700" cy="156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0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u="sng" smtClean="0"/>
              <a:t>SIMULATION AND RESULT </a:t>
            </a:r>
            <a:endParaRPr lang="en-US" sz="2800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7886700" cy="2907722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1" y="4790665"/>
            <a:ext cx="8080939" cy="159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5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>
            <a:extLst>
              <a:ext uri="{FF2B5EF4-FFF2-40B4-BE49-F238E27FC236}">
                <a16:creationId xmlns="" xmlns:a16="http://schemas.microsoft.com/office/drawing/2014/main" id="{C7FA5A33-C463-448C-BA9A-23FD3551E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09600"/>
            <a:ext cx="8305800" cy="556260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altLang="en-US" sz="2800" b="1" u="sng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 algn="ctr">
              <a:buNone/>
            </a:pPr>
            <a:endParaRPr lang="en-US" altLang="en-US" sz="4000" b="1" u="sng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 smtClean="0"/>
              <a:t>Barunik</a:t>
            </a:r>
            <a:r>
              <a:rPr lang="en-US" sz="1800" dirty="0"/>
              <a:t>, J. and L. </a:t>
            </a:r>
            <a:r>
              <a:rPr lang="en-US" sz="1800" dirty="0" err="1"/>
              <a:t>Kristoufek</a:t>
            </a:r>
            <a:r>
              <a:rPr lang="en-US" sz="1800" dirty="0"/>
              <a:t> (2010). On Hurst exponent estimation under heavy-tailed </a:t>
            </a:r>
            <a:r>
              <a:rPr lang="en-US" sz="1800" dirty="0" err="1"/>
              <a:t>distribu</a:t>
            </a:r>
            <a:r>
              <a:rPr lang="en-US" sz="1800" dirty="0"/>
              <a:t>-</a:t>
            </a:r>
          </a:p>
          <a:p>
            <a:r>
              <a:rPr lang="en-US" sz="1800" dirty="0" err="1"/>
              <a:t>tions</a:t>
            </a:r>
            <a:r>
              <a:rPr lang="en-US" sz="1800" dirty="0"/>
              <a:t>. </a:t>
            </a:r>
            <a:r>
              <a:rPr lang="en-US" sz="1800" dirty="0" err="1"/>
              <a:t>Physica</a:t>
            </a:r>
            <a:r>
              <a:rPr lang="en-US" sz="1800" dirty="0"/>
              <a:t> A 389(18), 3844–3855.</a:t>
            </a:r>
          </a:p>
          <a:p>
            <a:r>
              <a:rPr lang="en-US" sz="1800" dirty="0" err="1"/>
              <a:t>Calvet</a:t>
            </a:r>
            <a:r>
              <a:rPr lang="en-US" sz="1800" dirty="0"/>
              <a:t>, L. and A. Fisher (2008). Multifractal volatility: theory, forecasting, and pricing. Academic</a:t>
            </a:r>
          </a:p>
          <a:p>
            <a:r>
              <a:rPr lang="en-US" sz="1800" dirty="0"/>
              <a:t>Press.</a:t>
            </a:r>
          </a:p>
          <a:p>
            <a:r>
              <a:rPr lang="en-US" sz="1800" dirty="0" err="1"/>
              <a:t>Cont</a:t>
            </a:r>
            <a:r>
              <a:rPr lang="en-US" sz="1800" dirty="0"/>
              <a:t>, R. (2001). Empirical properties of asset returns: stylized facts and statistical issues. </a:t>
            </a:r>
            <a:r>
              <a:rPr lang="en-US" sz="1800" dirty="0" err="1"/>
              <a:t>Quan</a:t>
            </a:r>
            <a:r>
              <a:rPr lang="en-US" sz="1800" dirty="0"/>
              <a:t>-</a:t>
            </a:r>
          </a:p>
          <a:p>
            <a:r>
              <a:rPr lang="en-US" sz="1800" dirty="0" err="1"/>
              <a:t>titative</a:t>
            </a:r>
            <a:r>
              <a:rPr lang="en-US" sz="1800" dirty="0"/>
              <a:t> Finance 1 (2), 223–236.</a:t>
            </a:r>
          </a:p>
          <a:p>
            <a:r>
              <a:rPr lang="en-US" sz="1800" dirty="0" err="1"/>
              <a:t>Corazza</a:t>
            </a:r>
            <a:r>
              <a:rPr lang="en-US" sz="1800" dirty="0"/>
              <a:t>, M. and A. G. </a:t>
            </a:r>
            <a:r>
              <a:rPr lang="en-US" sz="1800" dirty="0" err="1"/>
              <a:t>Malliaris</a:t>
            </a:r>
            <a:r>
              <a:rPr lang="en-US" sz="1800" dirty="0"/>
              <a:t> (2002). </a:t>
            </a:r>
            <a:r>
              <a:rPr lang="en-US" sz="1800" dirty="0" err="1"/>
              <a:t>Multifractality</a:t>
            </a:r>
            <a:r>
              <a:rPr lang="en-US" sz="1800" dirty="0"/>
              <a:t> in foreign currency markets. Multinational</a:t>
            </a:r>
          </a:p>
          <a:p>
            <a:r>
              <a:rPr lang="en-US" sz="1800" dirty="0"/>
              <a:t>Finance Journal 6, 387–401.</a:t>
            </a:r>
          </a:p>
          <a:p>
            <a:r>
              <a:rPr lang="en-US" sz="1800" dirty="0" err="1"/>
              <a:t>Czarnecki</a:t>
            </a:r>
            <a:r>
              <a:rPr lang="en-US" sz="1800" dirty="0"/>
              <a:t>, L., D. </a:t>
            </a:r>
            <a:r>
              <a:rPr lang="en-US" sz="1800" dirty="0" err="1"/>
              <a:t>Grech</a:t>
            </a:r>
            <a:r>
              <a:rPr lang="en-US" sz="1800" dirty="0"/>
              <a:t>, and G. </a:t>
            </a:r>
            <a:r>
              <a:rPr lang="en-US" sz="1800" dirty="0" err="1"/>
              <a:t>Pamula</a:t>
            </a:r>
            <a:r>
              <a:rPr lang="en-US" sz="1800" dirty="0"/>
              <a:t> (2008). Comparison study of global and local approaches</a:t>
            </a:r>
          </a:p>
          <a:p>
            <a:r>
              <a:rPr lang="en-US" sz="1800" dirty="0"/>
              <a:t>describing critical phenomena on the polish stock exchange market. </a:t>
            </a:r>
            <a:r>
              <a:rPr lang="en-US" sz="1800" dirty="0" err="1"/>
              <a:t>Physica</a:t>
            </a:r>
            <a:r>
              <a:rPr lang="en-US" sz="1800" dirty="0"/>
              <a:t> A 387, 6801–6811.</a:t>
            </a:r>
          </a:p>
          <a:p>
            <a:r>
              <a:rPr lang="en-US" sz="1800" dirty="0"/>
              <a:t>Di Matteo, T. (2007). Multi-scaling in ﬁnance. </a:t>
            </a:r>
            <a:r>
              <a:rPr lang="en-US" sz="1800" dirty="0" err="1"/>
              <a:t>Quantitatice</a:t>
            </a:r>
            <a:r>
              <a:rPr lang="en-US" sz="1800" dirty="0"/>
              <a:t> Finance 7(1), 21–36.</a:t>
            </a:r>
          </a:p>
          <a:p>
            <a:r>
              <a:rPr lang="en-US" sz="1800" dirty="0"/>
              <a:t>Di Matteo, T., T. </a:t>
            </a:r>
            <a:r>
              <a:rPr lang="en-US" sz="1800" dirty="0" err="1"/>
              <a:t>Aste</a:t>
            </a:r>
            <a:r>
              <a:rPr lang="en-US" sz="1800" dirty="0"/>
              <a:t>, and M. </a:t>
            </a:r>
            <a:r>
              <a:rPr lang="en-US" sz="1800" dirty="0" err="1"/>
              <a:t>Dacorogna</a:t>
            </a:r>
            <a:r>
              <a:rPr lang="en-US" sz="1800" dirty="0"/>
              <a:t> (2005). Long-term memories of developed and emerging</a:t>
            </a:r>
          </a:p>
          <a:p>
            <a:r>
              <a:rPr lang="en-US" sz="1800" dirty="0"/>
              <a:t>markets: Using the scaling analysis to characterize their stage of development. Journal of</a:t>
            </a:r>
          </a:p>
          <a:p>
            <a:r>
              <a:rPr lang="en-US" sz="1800" dirty="0" smtClean="0"/>
              <a:t>Domino</a:t>
            </a:r>
            <a:r>
              <a:rPr lang="en-US" sz="1800" dirty="0"/>
              <a:t>, K. (2011). The use of the Hurst exponent to predict changes in trends on the Warsaw</a:t>
            </a:r>
          </a:p>
          <a:p>
            <a:r>
              <a:rPr lang="en-US" sz="1800" dirty="0"/>
              <a:t>Stock Exchange. </a:t>
            </a:r>
            <a:r>
              <a:rPr lang="en-US" sz="1800" dirty="0" err="1"/>
              <a:t>Physica</a:t>
            </a:r>
            <a:r>
              <a:rPr lang="en-US" sz="1800" dirty="0"/>
              <a:t> A 390, 98–109.</a:t>
            </a:r>
          </a:p>
          <a:p>
            <a:pPr algn="just"/>
            <a:endParaRPr lang="en-US" altLang="en-US" sz="18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>
            <a:extLst>
              <a:ext uri="{FF2B5EF4-FFF2-40B4-BE49-F238E27FC236}">
                <a16:creationId xmlns="" xmlns:a16="http://schemas.microsoft.com/office/drawing/2014/main" id="{4314A86D-D875-451A-AA34-3B95F8558BB1}"/>
              </a:ext>
            </a:extLst>
          </p:cNvPr>
          <p:cNvSpPr txBox="1">
            <a:spLocks noChangeArrowheads="1"/>
          </p:cNvSpPr>
          <p:nvPr/>
        </p:nvSpPr>
        <p:spPr bwMode="auto">
          <a:xfrm rot="-780658">
            <a:off x="1576388" y="2670175"/>
            <a:ext cx="5613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3">
            <a:extLst>
              <a:ext uri="{FF2B5EF4-FFF2-40B4-BE49-F238E27FC236}">
                <a16:creationId xmlns="" xmlns:a16="http://schemas.microsoft.com/office/drawing/2014/main" id="{827D53AE-8303-4B3F-A9E8-29895617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09600"/>
            <a:ext cx="7886700" cy="5186363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400" b="1" u="sng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  <a:r>
              <a:rPr lang="en-US" altLang="en-US" sz="2400" b="1" u="sng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400" b="1" u="sng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endParaRPr lang="en-US" altLang="en-US" sz="18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/>
              <a:t>To find the correlation between fractal geometry like Mandelbrot set and financial markets </a:t>
            </a:r>
          </a:p>
          <a:p>
            <a:r>
              <a:rPr lang="en-IN" sz="1800" dirty="0" smtClean="0"/>
              <a:t>To draw patterns that can help in predicting the behaviours of markets in near future</a:t>
            </a:r>
          </a:p>
          <a:p>
            <a:r>
              <a:rPr lang="en-IN" sz="1800" dirty="0" smtClean="0"/>
              <a:t>To explore different dimensions of fractals to draw different patterns for fundamental analysis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910" y="3505200"/>
            <a:ext cx="3281680" cy="2461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5">
            <a:extLst>
              <a:ext uri="{FF2B5EF4-FFF2-40B4-BE49-F238E27FC236}">
                <a16:creationId xmlns="" xmlns:a16="http://schemas.microsoft.com/office/drawing/2014/main" id="{2946FD81-775F-4862-BDB2-554CCCFC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    </a:t>
            </a:r>
          </a:p>
        </p:txBody>
      </p:sp>
      <p:sp>
        <p:nvSpPr>
          <p:cNvPr id="21507" name="Content Placeholder 3">
            <a:extLst>
              <a:ext uri="{FF2B5EF4-FFF2-40B4-BE49-F238E27FC236}">
                <a16:creationId xmlns="" xmlns:a16="http://schemas.microsoft.com/office/drawing/2014/main" id="{91AA90DC-F82C-4A34-BA28-BC377EED8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33400"/>
            <a:ext cx="7886700" cy="60960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400" b="1" u="sng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0" indent="0" algn="ctr">
              <a:buNone/>
            </a:pPr>
            <a:endParaRPr lang="en-US" altLang="en-US" sz="2400" b="1" u="sng" dirty="0" smtClean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diversity of Mandelbrot set which is followed in almost every natural process</a:t>
            </a:r>
          </a:p>
          <a:p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 of natural patterns that are a part of Mandelbrot set and correlation with chaos theory</a:t>
            </a:r>
          </a:p>
          <a:p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future events that can be derived by pattern analysis of fractals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3048000"/>
            <a:ext cx="40640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>
            <a:extLst>
              <a:ext uri="{FF2B5EF4-FFF2-40B4-BE49-F238E27FC236}">
                <a16:creationId xmlns="" xmlns:a16="http://schemas.microsoft.com/office/drawing/2014/main" id="{0F81EE7E-818B-4C7F-9B2C-7D0C8765B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57200"/>
            <a:ext cx="8001000" cy="522605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400" b="1" u="sng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0" indent="0" algn="ctr">
              <a:buNone/>
            </a:pPr>
            <a:endParaRPr lang="en-US" altLang="en-US" sz="2400" b="1" u="sng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6185" y="1594022"/>
            <a:ext cx="7329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A time series model is used to create pattern analysis of a fractal geometry and performance of different financial markets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Conclusions are derived based on known patterns to predict probable outcomes of future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To make financial decisions better backed by fractal mathematics and geometry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199" y="3505200"/>
            <a:ext cx="4759588" cy="2808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u="sng" dirty="0" smtClean="0"/>
              <a:t>Major frameworks, libraries and tools used</a:t>
            </a:r>
            <a:endParaRPr lang="en-US" sz="28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Pandas</a:t>
            </a:r>
          </a:p>
          <a:p>
            <a:r>
              <a:rPr lang="en-US" dirty="0" err="1" smtClean="0"/>
              <a:t>Seaborn</a:t>
            </a:r>
            <a:endParaRPr lang="en-US" dirty="0" smtClean="0"/>
          </a:p>
          <a:p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 smtClean="0"/>
              <a:t>MSM</a:t>
            </a:r>
          </a:p>
          <a:p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Jupiter notebook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02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/>
              <a:t>Algorithm</a:t>
            </a:r>
            <a:endParaRPr lang="en-US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888657" y="1690689"/>
            <a:ext cx="7366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calculate the mean of the time series,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form a mean-centered series by subtracting the mean from the series,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compute the cumulative deviation of the series from the mean by summing up the mean-centered values,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formulate the Range (R), which is the difference between the maximum value of the cumulative deviation and the minimum value of the cumulative deviation,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determine the standard deviation (S) of the mean-centered values,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Finally, compute the rescaled Range by dividing the Range by the standard deviation.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7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26390"/>
            <a:ext cx="7886700" cy="4149808"/>
          </a:xfrm>
        </p:spPr>
      </p:pic>
      <p:sp>
        <p:nvSpPr>
          <p:cNvPr id="2" name="TextBox 1"/>
          <p:cNvSpPr txBox="1"/>
          <p:nvPr/>
        </p:nvSpPr>
        <p:spPr>
          <a:xfrm>
            <a:off x="3210666" y="838200"/>
            <a:ext cx="272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Time series sample dataset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2293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26390"/>
            <a:ext cx="7886700" cy="4149808"/>
          </a:xfrm>
        </p:spPr>
      </p:pic>
      <p:sp>
        <p:nvSpPr>
          <p:cNvPr id="3" name="TextBox 2"/>
          <p:cNvSpPr txBox="1"/>
          <p:nvPr/>
        </p:nvSpPr>
        <p:spPr>
          <a:xfrm>
            <a:off x="2561129" y="914400"/>
            <a:ext cx="4021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Time series sample dataset in </a:t>
            </a:r>
            <a:r>
              <a:rPr lang="en-US" u="sng" smtClean="0"/>
              <a:t>log returns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68997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9" y="1825625"/>
            <a:ext cx="7573001" cy="4351338"/>
          </a:xfrm>
        </p:spPr>
      </p:pic>
      <p:sp>
        <p:nvSpPr>
          <p:cNvPr id="2" name="TextBox 1"/>
          <p:cNvSpPr txBox="1"/>
          <p:nvPr/>
        </p:nvSpPr>
        <p:spPr>
          <a:xfrm>
            <a:off x="1676400" y="1066800"/>
            <a:ext cx="621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Forming Anti-persistent data from Brownian and </a:t>
            </a:r>
            <a:r>
              <a:rPr lang="en-US" u="sng" dirty="0" err="1" smtClean="0"/>
              <a:t>persistant</a:t>
            </a:r>
            <a:r>
              <a:rPr lang="en-US" u="sng" dirty="0" smtClean="0"/>
              <a:t> data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99552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</TotalTime>
  <Words>514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     </vt:lpstr>
      <vt:lpstr>PowerPoint Presentation</vt:lpstr>
      <vt:lpstr>Major frameworks, libraries and tools used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SIMULATION AND RESULT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Laasya Lata</cp:lastModifiedBy>
  <cp:revision>139</cp:revision>
  <cp:lastPrinted>1601-01-01T00:00:00Z</cp:lastPrinted>
  <dcterms:created xsi:type="dcterms:W3CDTF">1601-01-01T00:00:00Z</dcterms:created>
  <dcterms:modified xsi:type="dcterms:W3CDTF">2022-06-27T05:53:12Z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