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256" r:id="rId2"/>
    <p:sldId id="257" r:id="rId3"/>
    <p:sldId id="263" r:id="rId4"/>
    <p:sldId id="258" r:id="rId5"/>
    <p:sldId id="259" r:id="rId6"/>
    <p:sldId id="267" r:id="rId7"/>
    <p:sldId id="268" r:id="rId8"/>
    <p:sldId id="269" r:id="rId9"/>
    <p:sldId id="270" r:id="rId10"/>
    <p:sldId id="271" r:id="rId11"/>
    <p:sldId id="272" r:id="rId12"/>
    <p:sldId id="261" r:id="rId13"/>
    <p:sldId id="273" r:id="rId14"/>
    <p:sldId id="264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286" autoAdjust="0"/>
    <p:restoredTop sz="94660"/>
  </p:normalViewPr>
  <p:slideViewPr>
    <p:cSldViewPr snapToGrid="0">
      <p:cViewPr varScale="1">
        <p:scale>
          <a:sx n="61" d="100"/>
          <a:sy n="61" d="100"/>
        </p:scale>
        <p:origin x="3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asya, Giri Venkata (Cognizant)" userId="S::2420983@cognizant.com::42481c41-4fa7-4189-b2cf-47f99b9012c7" providerId="AD" clId="Web-{013B850E-1539-2E7B-2238-B4F46B4634C0}"/>
    <pc:docChg chg="modSld">
      <pc:chgData name="Laasya, Giri Venkata (Cognizant)" userId="S::2420983@cognizant.com::42481c41-4fa7-4189-b2cf-47f99b9012c7" providerId="AD" clId="Web-{013B850E-1539-2E7B-2238-B4F46B4634C0}" dt="2025-07-22T04:44:31.561" v="0"/>
      <pc:docMkLst>
        <pc:docMk/>
      </pc:docMkLst>
      <pc:sldChg chg="addSp delSp modSp mod setBg">
        <pc:chgData name="Laasya, Giri Venkata (Cognizant)" userId="S::2420983@cognizant.com::42481c41-4fa7-4189-b2cf-47f99b9012c7" providerId="AD" clId="Web-{013B850E-1539-2E7B-2238-B4F46B4634C0}" dt="2025-07-22T04:44:31.561" v="0"/>
        <pc:sldMkLst>
          <pc:docMk/>
          <pc:sldMk cId="0" sldId="264"/>
        </pc:sldMkLst>
        <pc:spChg chg="mod">
          <ac:chgData name="Laasya, Giri Venkata (Cognizant)" userId="S::2420983@cognizant.com::42481c41-4fa7-4189-b2cf-47f99b9012c7" providerId="AD" clId="Web-{013B850E-1539-2E7B-2238-B4F46B4634C0}" dt="2025-07-22T04:44:31.561" v="0"/>
          <ac:spMkLst>
            <pc:docMk/>
            <pc:sldMk cId="0" sldId="264"/>
            <ac:spMk id="2" creationId="{00000000-0000-0000-0000-000000000000}"/>
          </ac:spMkLst>
        </pc:spChg>
        <pc:spChg chg="del">
          <ac:chgData name="Laasya, Giri Venkata (Cognizant)" userId="S::2420983@cognizant.com::42481c41-4fa7-4189-b2cf-47f99b9012c7" providerId="AD" clId="Web-{013B850E-1539-2E7B-2238-B4F46B4634C0}" dt="2025-07-22T04:44:31.561" v="0"/>
          <ac:spMkLst>
            <pc:docMk/>
            <pc:sldMk cId="0" sldId="264"/>
            <ac:spMk id="3" creationId="{00000000-0000-0000-0000-000000000000}"/>
          </ac:spMkLst>
        </pc:spChg>
        <pc:spChg chg="add">
          <ac:chgData name="Laasya, Giri Venkata (Cognizant)" userId="S::2420983@cognizant.com::42481c41-4fa7-4189-b2cf-47f99b9012c7" providerId="AD" clId="Web-{013B850E-1539-2E7B-2238-B4F46B4634C0}" dt="2025-07-22T04:44:31.561" v="0"/>
          <ac:spMkLst>
            <pc:docMk/>
            <pc:sldMk cId="0" sldId="264"/>
            <ac:spMk id="10" creationId="{B50AB553-2A96-4A92-96F2-93548E096954}"/>
          </ac:spMkLst>
        </pc:spChg>
        <pc:graphicFrameChg chg="add">
          <ac:chgData name="Laasya, Giri Venkata (Cognizant)" userId="S::2420983@cognizant.com::42481c41-4fa7-4189-b2cf-47f99b9012c7" providerId="AD" clId="Web-{013B850E-1539-2E7B-2238-B4F46B4634C0}" dt="2025-07-22T04:44:31.561" v="0"/>
          <ac:graphicFrameMkLst>
            <pc:docMk/>
            <pc:sldMk cId="0" sldId="264"/>
            <ac:graphicFrameMk id="5" creationId="{1CAA057C-8726-E6D0-2B31-B73F385BE31F}"/>
          </ac:graphicFrameMkLst>
        </pc:graphicFrameChg>
        <pc:picChg chg="add">
          <ac:chgData name="Laasya, Giri Venkata (Cognizant)" userId="S::2420983@cognizant.com::42481c41-4fa7-4189-b2cf-47f99b9012c7" providerId="AD" clId="Web-{013B850E-1539-2E7B-2238-B4F46B4634C0}" dt="2025-07-22T04:44:31.561" v="0"/>
          <ac:picMkLst>
            <pc:docMk/>
            <pc:sldMk cId="0" sldId="264"/>
            <ac:picMk id="6" creationId="{6A609DB6-DD20-B84C-57CC-1B72786DBB66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4.png"/><Relationship Id="rId7" Type="http://schemas.openxmlformats.org/officeDocument/2006/relationships/image" Target="../media/image13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1">
  <dgm:title val=""/>
  <dgm:desc val=""/>
  <dgm:catLst>
    <dgm:cat type="accent2" pri="11100"/>
  </dgm:catLst>
  <dgm:styleLbl name="node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4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2">
        <a:alpha val="4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2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2">
        <a:alpha val="90000"/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F2624A-9649-4C24-8173-CAA21AE8FE2B}" type="doc">
      <dgm:prSet loTypeId="urn:microsoft.com/office/officeart/2018/2/layout/Icon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E1D585E9-7227-4457-B4B6-43CC8D2DCD5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User-friendly banking interface</a:t>
          </a:r>
        </a:p>
      </dgm:t>
    </dgm:pt>
    <dgm:pt modelId="{A4AE9321-AF23-4B2E-90B4-EB70D7D7259A}" type="parTrans" cxnId="{CC2F0675-7362-4B12-A4B5-ABD2FDAD1C90}">
      <dgm:prSet/>
      <dgm:spPr/>
      <dgm:t>
        <a:bodyPr/>
        <a:lstStyle/>
        <a:p>
          <a:endParaRPr lang="en-US"/>
        </a:p>
      </dgm:t>
    </dgm:pt>
    <dgm:pt modelId="{59385CB8-87CD-4732-AF14-822A237F6E7C}" type="sibTrans" cxnId="{CC2F0675-7362-4B12-A4B5-ABD2FDAD1C90}">
      <dgm:prSet/>
      <dgm:spPr/>
      <dgm:t>
        <a:bodyPr/>
        <a:lstStyle/>
        <a:p>
          <a:endParaRPr lang="en-US"/>
        </a:p>
      </dgm:t>
    </dgm:pt>
    <dgm:pt modelId="{C6649B2D-B840-41E1-867C-E6B74447D5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Perform credit, debit, and transfer functions</a:t>
          </a:r>
        </a:p>
      </dgm:t>
    </dgm:pt>
    <dgm:pt modelId="{03CE76CD-40EB-4245-A30C-588F1A55260A}" type="parTrans" cxnId="{FC99A5AB-10CE-4901-B3C6-89AD813B1D6D}">
      <dgm:prSet/>
      <dgm:spPr/>
      <dgm:t>
        <a:bodyPr/>
        <a:lstStyle/>
        <a:p>
          <a:endParaRPr lang="en-US"/>
        </a:p>
      </dgm:t>
    </dgm:pt>
    <dgm:pt modelId="{EBE8AA43-5CEC-4EEF-ABB9-808543B52114}" type="sibTrans" cxnId="{FC99A5AB-10CE-4901-B3C6-89AD813B1D6D}">
      <dgm:prSet/>
      <dgm:spPr/>
      <dgm:t>
        <a:bodyPr/>
        <a:lstStyle/>
        <a:p>
          <a:endParaRPr lang="en-US"/>
        </a:p>
      </dgm:t>
    </dgm:pt>
    <dgm:pt modelId="{D11B60D1-3BDF-4461-83A9-06B934C9DF3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View transaction history</a:t>
          </a:r>
        </a:p>
      </dgm:t>
    </dgm:pt>
    <dgm:pt modelId="{9D2E9A42-58A5-4270-A7ED-24B8C3183526}" type="parTrans" cxnId="{05ADD22B-3BE4-4C08-A2D3-70A035AD0EA7}">
      <dgm:prSet/>
      <dgm:spPr/>
      <dgm:t>
        <a:bodyPr/>
        <a:lstStyle/>
        <a:p>
          <a:endParaRPr lang="en-US"/>
        </a:p>
      </dgm:t>
    </dgm:pt>
    <dgm:pt modelId="{5B37B27A-F0C4-4B2E-80A9-208F49A485AF}" type="sibTrans" cxnId="{05ADD22B-3BE4-4C08-A2D3-70A035AD0EA7}">
      <dgm:prSet/>
      <dgm:spPr/>
      <dgm:t>
        <a:bodyPr/>
        <a:lstStyle/>
        <a:p>
          <a:endParaRPr lang="en-US"/>
        </a:p>
      </dgm:t>
    </dgm:pt>
    <dgm:pt modelId="{93FD5EC8-254F-445C-A788-1FFE3E3949C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Built with Angular and JSON Server</a:t>
          </a:r>
        </a:p>
      </dgm:t>
    </dgm:pt>
    <dgm:pt modelId="{D1D1FC7D-3263-407D-BEC3-07AABE54F196}" type="parTrans" cxnId="{81758BA4-FBB6-4F43-81EF-04D03D6DE3D9}">
      <dgm:prSet/>
      <dgm:spPr/>
      <dgm:t>
        <a:bodyPr/>
        <a:lstStyle/>
        <a:p>
          <a:endParaRPr lang="en-US"/>
        </a:p>
      </dgm:t>
    </dgm:pt>
    <dgm:pt modelId="{2B3F9B28-12B0-4A0B-A7A1-CF28E7D21225}" type="sibTrans" cxnId="{81758BA4-FBB6-4F43-81EF-04D03D6DE3D9}">
      <dgm:prSet/>
      <dgm:spPr/>
      <dgm:t>
        <a:bodyPr/>
        <a:lstStyle/>
        <a:p>
          <a:endParaRPr lang="en-US"/>
        </a:p>
      </dgm:t>
    </dgm:pt>
    <dgm:pt modelId="{EC69C027-D0C1-4A4E-8456-E1E3DD62EE5A}" type="pres">
      <dgm:prSet presAssocID="{5BF2624A-9649-4C24-8173-CAA21AE8FE2B}" presName="root" presStyleCnt="0">
        <dgm:presLayoutVars>
          <dgm:dir/>
          <dgm:resizeHandles val="exact"/>
        </dgm:presLayoutVars>
      </dgm:prSet>
      <dgm:spPr/>
    </dgm:pt>
    <dgm:pt modelId="{544B2E89-8E05-4854-BCF0-43E3B23DE7AC}" type="pres">
      <dgm:prSet presAssocID="{E1D585E9-7227-4457-B4B6-43CC8D2DCD5F}" presName="compNode" presStyleCnt="0"/>
      <dgm:spPr/>
    </dgm:pt>
    <dgm:pt modelId="{EE174BCB-7277-463C-87C7-4618B92E2A81}" type="pres">
      <dgm:prSet presAssocID="{E1D585E9-7227-4457-B4B6-43CC8D2DCD5F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redit card"/>
        </a:ext>
      </dgm:extLst>
    </dgm:pt>
    <dgm:pt modelId="{1B20E717-D0A6-4C1B-99F5-0839BC43E1D2}" type="pres">
      <dgm:prSet presAssocID="{E1D585E9-7227-4457-B4B6-43CC8D2DCD5F}" presName="spaceRect" presStyleCnt="0"/>
      <dgm:spPr/>
    </dgm:pt>
    <dgm:pt modelId="{BCB0FEDC-D754-43DC-A32C-B239BB27783F}" type="pres">
      <dgm:prSet presAssocID="{E1D585E9-7227-4457-B4B6-43CC8D2DCD5F}" presName="textRect" presStyleLbl="revTx" presStyleIdx="0" presStyleCnt="4">
        <dgm:presLayoutVars>
          <dgm:chMax val="1"/>
          <dgm:chPref val="1"/>
        </dgm:presLayoutVars>
      </dgm:prSet>
      <dgm:spPr/>
    </dgm:pt>
    <dgm:pt modelId="{0972F347-DED3-4F74-A616-27F71690DD8C}" type="pres">
      <dgm:prSet presAssocID="{59385CB8-87CD-4732-AF14-822A237F6E7C}" presName="sibTrans" presStyleCnt="0"/>
      <dgm:spPr/>
    </dgm:pt>
    <dgm:pt modelId="{886DF429-0329-4B18-92D8-0F45249805C4}" type="pres">
      <dgm:prSet presAssocID="{C6649B2D-B840-41E1-867C-E6B74447D537}" presName="compNode" presStyleCnt="0"/>
      <dgm:spPr/>
    </dgm:pt>
    <dgm:pt modelId="{9BF31117-9C4A-4D3F-A462-B06912C147AB}" type="pres">
      <dgm:prSet presAssocID="{C6649B2D-B840-41E1-867C-E6B74447D53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llet"/>
        </a:ext>
      </dgm:extLst>
    </dgm:pt>
    <dgm:pt modelId="{954CBF44-715D-4AAD-85AA-C3899E002AAF}" type="pres">
      <dgm:prSet presAssocID="{C6649B2D-B840-41E1-867C-E6B74447D537}" presName="spaceRect" presStyleCnt="0"/>
      <dgm:spPr/>
    </dgm:pt>
    <dgm:pt modelId="{BC05D0FE-26A4-4385-A450-095930BADBD8}" type="pres">
      <dgm:prSet presAssocID="{C6649B2D-B840-41E1-867C-E6B74447D537}" presName="textRect" presStyleLbl="revTx" presStyleIdx="1" presStyleCnt="4">
        <dgm:presLayoutVars>
          <dgm:chMax val="1"/>
          <dgm:chPref val="1"/>
        </dgm:presLayoutVars>
      </dgm:prSet>
      <dgm:spPr/>
    </dgm:pt>
    <dgm:pt modelId="{14EF5CE4-9700-4C3A-8687-9A1E2A95FEF7}" type="pres">
      <dgm:prSet presAssocID="{EBE8AA43-5CEC-4EEF-ABB9-808543B52114}" presName="sibTrans" presStyleCnt="0"/>
      <dgm:spPr/>
    </dgm:pt>
    <dgm:pt modelId="{4149201D-B659-444D-8A87-B9DF1FDD05D8}" type="pres">
      <dgm:prSet presAssocID="{D11B60D1-3BDF-4461-83A9-06B934C9DF3A}" presName="compNode" presStyleCnt="0"/>
      <dgm:spPr/>
    </dgm:pt>
    <dgm:pt modelId="{E03B3C2E-2968-43E3-A7B7-BA5C38D12F1E}" type="pres">
      <dgm:prSet presAssocID="{D11B60D1-3BDF-4461-83A9-06B934C9DF3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BA0F4885-4904-4BB8-B855-808DC0F7A7F0}" type="pres">
      <dgm:prSet presAssocID="{D11B60D1-3BDF-4461-83A9-06B934C9DF3A}" presName="spaceRect" presStyleCnt="0"/>
      <dgm:spPr/>
    </dgm:pt>
    <dgm:pt modelId="{948D8500-BCC6-4C25-9BF4-74E4E2A88B2C}" type="pres">
      <dgm:prSet presAssocID="{D11B60D1-3BDF-4461-83A9-06B934C9DF3A}" presName="textRect" presStyleLbl="revTx" presStyleIdx="2" presStyleCnt="4">
        <dgm:presLayoutVars>
          <dgm:chMax val="1"/>
          <dgm:chPref val="1"/>
        </dgm:presLayoutVars>
      </dgm:prSet>
      <dgm:spPr/>
    </dgm:pt>
    <dgm:pt modelId="{7BA59AEF-4A79-46B8-8DCD-AFBDF67BF28E}" type="pres">
      <dgm:prSet presAssocID="{5B37B27A-F0C4-4B2E-80A9-208F49A485AF}" presName="sibTrans" presStyleCnt="0"/>
      <dgm:spPr/>
    </dgm:pt>
    <dgm:pt modelId="{FE9BF229-61B9-4B3D-98B1-5DD209CD5638}" type="pres">
      <dgm:prSet presAssocID="{93FD5EC8-254F-445C-A788-1FFE3E3949C7}" presName="compNode" presStyleCnt="0"/>
      <dgm:spPr/>
    </dgm:pt>
    <dgm:pt modelId="{8FA7A593-97F1-4E57-90F4-494EF46E0D5B}" type="pres">
      <dgm:prSet presAssocID="{93FD5EC8-254F-445C-A788-1FFE3E3949C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8D86CF8D-206D-4855-8960-2D918758872E}" type="pres">
      <dgm:prSet presAssocID="{93FD5EC8-254F-445C-A788-1FFE3E3949C7}" presName="spaceRect" presStyleCnt="0"/>
      <dgm:spPr/>
    </dgm:pt>
    <dgm:pt modelId="{0C81E1E8-6F35-48E9-B320-3B64B0B622B2}" type="pres">
      <dgm:prSet presAssocID="{93FD5EC8-254F-445C-A788-1FFE3E3949C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0F07004-1191-4B76-B472-3D86C334D524}" type="presOf" srcId="{C6649B2D-B840-41E1-867C-E6B74447D537}" destId="{BC05D0FE-26A4-4385-A450-095930BADBD8}" srcOrd="0" destOrd="0" presId="urn:microsoft.com/office/officeart/2018/2/layout/IconLabelList"/>
    <dgm:cxn modelId="{E804EB24-4AB2-4137-AEDA-102F94A68BBA}" type="presOf" srcId="{E1D585E9-7227-4457-B4B6-43CC8D2DCD5F}" destId="{BCB0FEDC-D754-43DC-A32C-B239BB27783F}" srcOrd="0" destOrd="0" presId="urn:microsoft.com/office/officeart/2018/2/layout/IconLabelList"/>
    <dgm:cxn modelId="{05ADD22B-3BE4-4C08-A2D3-70A035AD0EA7}" srcId="{5BF2624A-9649-4C24-8173-CAA21AE8FE2B}" destId="{D11B60D1-3BDF-4461-83A9-06B934C9DF3A}" srcOrd="2" destOrd="0" parTransId="{9D2E9A42-58A5-4270-A7ED-24B8C3183526}" sibTransId="{5B37B27A-F0C4-4B2E-80A9-208F49A485AF}"/>
    <dgm:cxn modelId="{523B252F-75AC-45BF-AC14-82782F35B19F}" type="presOf" srcId="{5BF2624A-9649-4C24-8173-CAA21AE8FE2B}" destId="{EC69C027-D0C1-4A4E-8456-E1E3DD62EE5A}" srcOrd="0" destOrd="0" presId="urn:microsoft.com/office/officeart/2018/2/layout/IconLabelList"/>
    <dgm:cxn modelId="{CAB11E53-6430-4D2B-B2A4-89251CEE2E5C}" type="presOf" srcId="{93FD5EC8-254F-445C-A788-1FFE3E3949C7}" destId="{0C81E1E8-6F35-48E9-B320-3B64B0B622B2}" srcOrd="0" destOrd="0" presId="urn:microsoft.com/office/officeart/2018/2/layout/IconLabelList"/>
    <dgm:cxn modelId="{CC2F0675-7362-4B12-A4B5-ABD2FDAD1C90}" srcId="{5BF2624A-9649-4C24-8173-CAA21AE8FE2B}" destId="{E1D585E9-7227-4457-B4B6-43CC8D2DCD5F}" srcOrd="0" destOrd="0" parTransId="{A4AE9321-AF23-4B2E-90B4-EB70D7D7259A}" sibTransId="{59385CB8-87CD-4732-AF14-822A237F6E7C}"/>
    <dgm:cxn modelId="{FBC00879-934F-43F9-9E2D-56ADA5DC117E}" type="presOf" srcId="{D11B60D1-3BDF-4461-83A9-06B934C9DF3A}" destId="{948D8500-BCC6-4C25-9BF4-74E4E2A88B2C}" srcOrd="0" destOrd="0" presId="urn:microsoft.com/office/officeart/2018/2/layout/IconLabelList"/>
    <dgm:cxn modelId="{81758BA4-FBB6-4F43-81EF-04D03D6DE3D9}" srcId="{5BF2624A-9649-4C24-8173-CAA21AE8FE2B}" destId="{93FD5EC8-254F-445C-A788-1FFE3E3949C7}" srcOrd="3" destOrd="0" parTransId="{D1D1FC7D-3263-407D-BEC3-07AABE54F196}" sibTransId="{2B3F9B28-12B0-4A0B-A7A1-CF28E7D21225}"/>
    <dgm:cxn modelId="{FC99A5AB-10CE-4901-B3C6-89AD813B1D6D}" srcId="{5BF2624A-9649-4C24-8173-CAA21AE8FE2B}" destId="{C6649B2D-B840-41E1-867C-E6B74447D537}" srcOrd="1" destOrd="0" parTransId="{03CE76CD-40EB-4245-A30C-588F1A55260A}" sibTransId="{EBE8AA43-5CEC-4EEF-ABB9-808543B52114}"/>
    <dgm:cxn modelId="{0A8A52BD-E8F2-46F4-9A04-98D8647B1ADE}" type="presParOf" srcId="{EC69C027-D0C1-4A4E-8456-E1E3DD62EE5A}" destId="{544B2E89-8E05-4854-BCF0-43E3B23DE7AC}" srcOrd="0" destOrd="0" presId="urn:microsoft.com/office/officeart/2018/2/layout/IconLabelList"/>
    <dgm:cxn modelId="{34EFDF49-F292-4733-88DC-0BDE743F1F85}" type="presParOf" srcId="{544B2E89-8E05-4854-BCF0-43E3B23DE7AC}" destId="{EE174BCB-7277-463C-87C7-4618B92E2A81}" srcOrd="0" destOrd="0" presId="urn:microsoft.com/office/officeart/2018/2/layout/IconLabelList"/>
    <dgm:cxn modelId="{D599596C-9DAA-4CB5-B6FF-875B9E62933C}" type="presParOf" srcId="{544B2E89-8E05-4854-BCF0-43E3B23DE7AC}" destId="{1B20E717-D0A6-4C1B-99F5-0839BC43E1D2}" srcOrd="1" destOrd="0" presId="urn:microsoft.com/office/officeart/2018/2/layout/IconLabelList"/>
    <dgm:cxn modelId="{9F1F6E6E-AD62-4AFD-8031-776FAD6CBA6E}" type="presParOf" srcId="{544B2E89-8E05-4854-BCF0-43E3B23DE7AC}" destId="{BCB0FEDC-D754-43DC-A32C-B239BB27783F}" srcOrd="2" destOrd="0" presId="urn:microsoft.com/office/officeart/2018/2/layout/IconLabelList"/>
    <dgm:cxn modelId="{55BB99C2-B550-459F-8785-2D6611FA3592}" type="presParOf" srcId="{EC69C027-D0C1-4A4E-8456-E1E3DD62EE5A}" destId="{0972F347-DED3-4F74-A616-27F71690DD8C}" srcOrd="1" destOrd="0" presId="urn:microsoft.com/office/officeart/2018/2/layout/IconLabelList"/>
    <dgm:cxn modelId="{5FF0B52C-8499-4C0E-B3AC-AE5159529C04}" type="presParOf" srcId="{EC69C027-D0C1-4A4E-8456-E1E3DD62EE5A}" destId="{886DF429-0329-4B18-92D8-0F45249805C4}" srcOrd="2" destOrd="0" presId="urn:microsoft.com/office/officeart/2018/2/layout/IconLabelList"/>
    <dgm:cxn modelId="{0F1F60CF-F6E2-4245-84C6-809CA7CA00C9}" type="presParOf" srcId="{886DF429-0329-4B18-92D8-0F45249805C4}" destId="{9BF31117-9C4A-4D3F-A462-B06912C147AB}" srcOrd="0" destOrd="0" presId="urn:microsoft.com/office/officeart/2018/2/layout/IconLabelList"/>
    <dgm:cxn modelId="{39824598-390A-4D3E-92BA-83C69E50DAD8}" type="presParOf" srcId="{886DF429-0329-4B18-92D8-0F45249805C4}" destId="{954CBF44-715D-4AAD-85AA-C3899E002AAF}" srcOrd="1" destOrd="0" presId="urn:microsoft.com/office/officeart/2018/2/layout/IconLabelList"/>
    <dgm:cxn modelId="{CC3D9A23-1BCA-49F7-84D8-775C33092133}" type="presParOf" srcId="{886DF429-0329-4B18-92D8-0F45249805C4}" destId="{BC05D0FE-26A4-4385-A450-095930BADBD8}" srcOrd="2" destOrd="0" presId="urn:microsoft.com/office/officeart/2018/2/layout/IconLabelList"/>
    <dgm:cxn modelId="{B08E38FC-7A95-45DD-8DD2-481C63CED6E3}" type="presParOf" srcId="{EC69C027-D0C1-4A4E-8456-E1E3DD62EE5A}" destId="{14EF5CE4-9700-4C3A-8687-9A1E2A95FEF7}" srcOrd="3" destOrd="0" presId="urn:microsoft.com/office/officeart/2018/2/layout/IconLabelList"/>
    <dgm:cxn modelId="{77C6F3F3-C921-4D5C-B690-325091227C34}" type="presParOf" srcId="{EC69C027-D0C1-4A4E-8456-E1E3DD62EE5A}" destId="{4149201D-B659-444D-8A87-B9DF1FDD05D8}" srcOrd="4" destOrd="0" presId="urn:microsoft.com/office/officeart/2018/2/layout/IconLabelList"/>
    <dgm:cxn modelId="{B8350D3D-9EFD-4180-BDA9-2C71BB279E20}" type="presParOf" srcId="{4149201D-B659-444D-8A87-B9DF1FDD05D8}" destId="{E03B3C2E-2968-43E3-A7B7-BA5C38D12F1E}" srcOrd="0" destOrd="0" presId="urn:microsoft.com/office/officeart/2018/2/layout/IconLabelList"/>
    <dgm:cxn modelId="{A4B6EA9F-F45A-437F-9E0E-4F43FB4D51FD}" type="presParOf" srcId="{4149201D-B659-444D-8A87-B9DF1FDD05D8}" destId="{BA0F4885-4904-4BB8-B855-808DC0F7A7F0}" srcOrd="1" destOrd="0" presId="urn:microsoft.com/office/officeart/2018/2/layout/IconLabelList"/>
    <dgm:cxn modelId="{9B7FA842-302D-4B49-AF25-F21E61A09BA6}" type="presParOf" srcId="{4149201D-B659-444D-8A87-B9DF1FDD05D8}" destId="{948D8500-BCC6-4C25-9BF4-74E4E2A88B2C}" srcOrd="2" destOrd="0" presId="urn:microsoft.com/office/officeart/2018/2/layout/IconLabelList"/>
    <dgm:cxn modelId="{E7BD1FD9-DCEF-4054-BFEB-9E3BBDAE1CD3}" type="presParOf" srcId="{EC69C027-D0C1-4A4E-8456-E1E3DD62EE5A}" destId="{7BA59AEF-4A79-46B8-8DCD-AFBDF67BF28E}" srcOrd="5" destOrd="0" presId="urn:microsoft.com/office/officeart/2018/2/layout/IconLabelList"/>
    <dgm:cxn modelId="{8317B559-B709-4A5C-A41D-B028B111A3AC}" type="presParOf" srcId="{EC69C027-D0C1-4A4E-8456-E1E3DD62EE5A}" destId="{FE9BF229-61B9-4B3D-98B1-5DD209CD5638}" srcOrd="6" destOrd="0" presId="urn:microsoft.com/office/officeart/2018/2/layout/IconLabelList"/>
    <dgm:cxn modelId="{06BCFB9B-DDCE-46F9-96FB-72A82F660E49}" type="presParOf" srcId="{FE9BF229-61B9-4B3D-98B1-5DD209CD5638}" destId="{8FA7A593-97F1-4E57-90F4-494EF46E0D5B}" srcOrd="0" destOrd="0" presId="urn:microsoft.com/office/officeart/2018/2/layout/IconLabelList"/>
    <dgm:cxn modelId="{7DA151D0-1810-4ED7-B878-F115EB8ADB40}" type="presParOf" srcId="{FE9BF229-61B9-4B3D-98B1-5DD209CD5638}" destId="{8D86CF8D-206D-4855-8960-2D918758872E}" srcOrd="1" destOrd="0" presId="urn:microsoft.com/office/officeart/2018/2/layout/IconLabelList"/>
    <dgm:cxn modelId="{5B55DDB8-8918-4A0C-A381-3142C2864A28}" type="presParOf" srcId="{FE9BF229-61B9-4B3D-98B1-5DD209CD5638}" destId="{0C81E1E8-6F35-48E9-B320-3B64B0B622B2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65D7603-1263-4623-9050-7DE9DDE2AD50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/>
      <dgm:spPr/>
      <dgm:t>
        <a:bodyPr/>
        <a:lstStyle/>
        <a:p>
          <a:endParaRPr lang="en-US"/>
        </a:p>
      </dgm:t>
    </dgm:pt>
    <dgm:pt modelId="{A48FCDB5-8628-4A89-978B-C77E7E6524F4}">
      <dgm:prSet/>
      <dgm:spPr/>
      <dgm:t>
        <a:bodyPr/>
        <a:lstStyle/>
        <a:p>
          <a:r>
            <a:rPr lang="en-US" dirty="0"/>
            <a:t>Account Management: Register users, manage accounts (</a:t>
          </a:r>
          <a:r>
            <a:rPr lang="en-US" dirty="0" err="1"/>
            <a:t>db.json</a:t>
          </a:r>
          <a:r>
            <a:rPr lang="en-US" dirty="0"/>
            <a:t>)</a:t>
          </a:r>
        </a:p>
      </dgm:t>
    </dgm:pt>
    <dgm:pt modelId="{578205EF-8578-4739-9FED-962BEA3704E5}" type="parTrans" cxnId="{596A7C83-A792-4C98-8E20-B70A806B54F7}">
      <dgm:prSet/>
      <dgm:spPr/>
      <dgm:t>
        <a:bodyPr/>
        <a:lstStyle/>
        <a:p>
          <a:endParaRPr lang="en-US"/>
        </a:p>
      </dgm:t>
    </dgm:pt>
    <dgm:pt modelId="{C29478D5-7A0C-450A-88C0-3E1EFF9F6D1E}" type="sibTrans" cxnId="{596A7C83-A792-4C98-8E20-B70A806B54F7}">
      <dgm:prSet/>
      <dgm:spPr/>
      <dgm:t>
        <a:bodyPr/>
        <a:lstStyle/>
        <a:p>
          <a:endParaRPr lang="en-US"/>
        </a:p>
      </dgm:t>
    </dgm:pt>
    <dgm:pt modelId="{E899CCC3-3A58-4F73-A0F5-47D4950B19FD}">
      <dgm:prSet/>
      <dgm:spPr/>
      <dgm:t>
        <a:bodyPr/>
        <a:lstStyle/>
        <a:p>
          <a:r>
            <a:rPr lang="en-US"/>
            <a:t>Credit: Add funds, log transactions</a:t>
          </a:r>
        </a:p>
      </dgm:t>
    </dgm:pt>
    <dgm:pt modelId="{B67E6E4F-93EF-41E5-B6E5-6EDD18970E70}" type="parTrans" cxnId="{BA447E22-FF02-4ACE-AC9A-CF9F1484FAE3}">
      <dgm:prSet/>
      <dgm:spPr/>
      <dgm:t>
        <a:bodyPr/>
        <a:lstStyle/>
        <a:p>
          <a:endParaRPr lang="en-US"/>
        </a:p>
      </dgm:t>
    </dgm:pt>
    <dgm:pt modelId="{64A01BB5-FEDB-4AE6-8193-F2D510C9CF1C}" type="sibTrans" cxnId="{BA447E22-FF02-4ACE-AC9A-CF9F1484FAE3}">
      <dgm:prSet/>
      <dgm:spPr/>
      <dgm:t>
        <a:bodyPr/>
        <a:lstStyle/>
        <a:p>
          <a:endParaRPr lang="en-US"/>
        </a:p>
      </dgm:t>
    </dgm:pt>
    <dgm:pt modelId="{A1D35DC0-BEFB-4FE5-BE4A-7C1D81D8F06B}">
      <dgm:prSet/>
      <dgm:spPr/>
      <dgm:t>
        <a:bodyPr/>
        <a:lstStyle/>
        <a:p>
          <a:r>
            <a:rPr lang="en-US"/>
            <a:t>Debit: Validate balance, update and show new balance</a:t>
          </a:r>
        </a:p>
      </dgm:t>
    </dgm:pt>
    <dgm:pt modelId="{6AB60DC9-DB2A-4154-AB30-403225AFC1F2}" type="parTrans" cxnId="{9E5B88E2-E549-4767-BB04-D805ED3FD0C9}">
      <dgm:prSet/>
      <dgm:spPr/>
      <dgm:t>
        <a:bodyPr/>
        <a:lstStyle/>
        <a:p>
          <a:endParaRPr lang="en-US"/>
        </a:p>
      </dgm:t>
    </dgm:pt>
    <dgm:pt modelId="{83549AF6-3A96-4C0E-B3BD-0980FF1FE9FD}" type="sibTrans" cxnId="{9E5B88E2-E549-4767-BB04-D805ED3FD0C9}">
      <dgm:prSet/>
      <dgm:spPr/>
      <dgm:t>
        <a:bodyPr/>
        <a:lstStyle/>
        <a:p>
          <a:endParaRPr lang="en-US"/>
        </a:p>
      </dgm:t>
    </dgm:pt>
    <dgm:pt modelId="{250D3F77-CD49-4E84-A6E2-E0DC58058535}">
      <dgm:prSet/>
      <dgm:spPr/>
      <dgm:t>
        <a:bodyPr/>
        <a:lstStyle/>
        <a:p>
          <a:r>
            <a:rPr lang="en-US" dirty="0"/>
            <a:t>Transfer: Update both sender and receiver, full transaction logging</a:t>
          </a:r>
        </a:p>
      </dgm:t>
    </dgm:pt>
    <dgm:pt modelId="{2EAFA9A3-8929-4B63-8500-A96F3CF7BD53}" type="parTrans" cxnId="{B28D46C5-F31F-40D3-AF4E-2B6690690716}">
      <dgm:prSet/>
      <dgm:spPr/>
      <dgm:t>
        <a:bodyPr/>
        <a:lstStyle/>
        <a:p>
          <a:endParaRPr lang="en-US"/>
        </a:p>
      </dgm:t>
    </dgm:pt>
    <dgm:pt modelId="{E4BF53EE-3566-4773-B4A3-7366E2F904BA}" type="sibTrans" cxnId="{B28D46C5-F31F-40D3-AF4E-2B6690690716}">
      <dgm:prSet/>
      <dgm:spPr/>
      <dgm:t>
        <a:bodyPr/>
        <a:lstStyle/>
        <a:p>
          <a:endParaRPr lang="en-US"/>
        </a:p>
      </dgm:t>
    </dgm:pt>
    <dgm:pt modelId="{097B34AD-2D39-4741-96F1-7D6E06F70614}">
      <dgm:prSet/>
      <dgm:spPr/>
      <dgm:t>
        <a:bodyPr/>
        <a:lstStyle/>
        <a:p>
          <a:r>
            <a:rPr lang="en-US"/>
            <a:t>History: Display all user actions, sorted by date</a:t>
          </a:r>
        </a:p>
      </dgm:t>
    </dgm:pt>
    <dgm:pt modelId="{F95163C6-E058-4890-A66A-9BB6BDC21B35}" type="parTrans" cxnId="{C5C2FF1A-00F9-4682-9CE5-C9E221B87793}">
      <dgm:prSet/>
      <dgm:spPr/>
      <dgm:t>
        <a:bodyPr/>
        <a:lstStyle/>
        <a:p>
          <a:endParaRPr lang="en-US"/>
        </a:p>
      </dgm:t>
    </dgm:pt>
    <dgm:pt modelId="{62E80BE2-814E-483F-B5C5-5A7D08E93B95}" type="sibTrans" cxnId="{C5C2FF1A-00F9-4682-9CE5-C9E221B87793}">
      <dgm:prSet/>
      <dgm:spPr/>
      <dgm:t>
        <a:bodyPr/>
        <a:lstStyle/>
        <a:p>
          <a:endParaRPr lang="en-US"/>
        </a:p>
      </dgm:t>
    </dgm:pt>
    <dgm:pt modelId="{9EE5E014-8FDA-42B4-8CC2-D98D600465DC}" type="pres">
      <dgm:prSet presAssocID="{A65D7603-1263-4623-9050-7DE9DDE2AD50}" presName="Name0" presStyleCnt="0">
        <dgm:presLayoutVars>
          <dgm:dir/>
          <dgm:animLvl val="lvl"/>
          <dgm:resizeHandles val="exact"/>
        </dgm:presLayoutVars>
      </dgm:prSet>
      <dgm:spPr/>
    </dgm:pt>
    <dgm:pt modelId="{B2F7E8B2-D9AB-417C-B8EA-BF66D4B04A64}" type="pres">
      <dgm:prSet presAssocID="{A48FCDB5-8628-4A89-978B-C77E7E6524F4}" presName="linNode" presStyleCnt="0"/>
      <dgm:spPr/>
    </dgm:pt>
    <dgm:pt modelId="{C675BFAB-E9FA-463B-9BD6-20EAA33C673C}" type="pres">
      <dgm:prSet presAssocID="{A48FCDB5-8628-4A89-978B-C77E7E6524F4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5EDE9AD7-29CD-4045-A844-C112F362AE01}" type="pres">
      <dgm:prSet presAssocID="{C29478D5-7A0C-450A-88C0-3E1EFF9F6D1E}" presName="sp" presStyleCnt="0"/>
      <dgm:spPr/>
    </dgm:pt>
    <dgm:pt modelId="{9A731F7E-E91F-4534-8A75-578C978313A2}" type="pres">
      <dgm:prSet presAssocID="{E899CCC3-3A58-4F73-A0F5-47D4950B19FD}" presName="linNode" presStyleCnt="0"/>
      <dgm:spPr/>
    </dgm:pt>
    <dgm:pt modelId="{9C9C7FF1-ED8D-45C4-A977-C69FFD42F824}" type="pres">
      <dgm:prSet presAssocID="{E899CCC3-3A58-4F73-A0F5-47D4950B19FD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CA114B13-78DF-42A6-B8DA-8C8C182439F0}" type="pres">
      <dgm:prSet presAssocID="{64A01BB5-FEDB-4AE6-8193-F2D510C9CF1C}" presName="sp" presStyleCnt="0"/>
      <dgm:spPr/>
    </dgm:pt>
    <dgm:pt modelId="{B539BE6D-4BC0-4425-9BE9-6A43CCD3AF56}" type="pres">
      <dgm:prSet presAssocID="{A1D35DC0-BEFB-4FE5-BE4A-7C1D81D8F06B}" presName="linNode" presStyleCnt="0"/>
      <dgm:spPr/>
    </dgm:pt>
    <dgm:pt modelId="{EFE92B92-1694-420C-94A4-D750BFC34402}" type="pres">
      <dgm:prSet presAssocID="{A1D35DC0-BEFB-4FE5-BE4A-7C1D81D8F06B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A48319F6-1280-4092-ACE7-C8412BA1553F}" type="pres">
      <dgm:prSet presAssocID="{83549AF6-3A96-4C0E-B3BD-0980FF1FE9FD}" presName="sp" presStyleCnt="0"/>
      <dgm:spPr/>
    </dgm:pt>
    <dgm:pt modelId="{3817F132-D552-4969-B40B-0343F41ABC5F}" type="pres">
      <dgm:prSet presAssocID="{250D3F77-CD49-4E84-A6E2-E0DC58058535}" presName="linNode" presStyleCnt="0"/>
      <dgm:spPr/>
    </dgm:pt>
    <dgm:pt modelId="{5548897F-1849-4F80-A806-2A5E47C0F28E}" type="pres">
      <dgm:prSet presAssocID="{250D3F77-CD49-4E84-A6E2-E0DC58058535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9A0474EC-EF1E-4A1E-9929-FD68AEBB82F3}" type="pres">
      <dgm:prSet presAssocID="{E4BF53EE-3566-4773-B4A3-7366E2F904BA}" presName="sp" presStyleCnt="0"/>
      <dgm:spPr/>
    </dgm:pt>
    <dgm:pt modelId="{8996D98A-F9EA-4145-8342-03DE99CFF4CE}" type="pres">
      <dgm:prSet presAssocID="{097B34AD-2D39-4741-96F1-7D6E06F70614}" presName="linNode" presStyleCnt="0"/>
      <dgm:spPr/>
    </dgm:pt>
    <dgm:pt modelId="{010254AA-D76A-46FB-B927-983E6FB231EB}" type="pres">
      <dgm:prSet presAssocID="{097B34AD-2D39-4741-96F1-7D6E06F70614}" presName="parentText" presStyleLbl="node1" presStyleIdx="4" presStyleCnt="5">
        <dgm:presLayoutVars>
          <dgm:chMax val="1"/>
          <dgm:bulletEnabled val="1"/>
        </dgm:presLayoutVars>
      </dgm:prSet>
      <dgm:spPr/>
    </dgm:pt>
  </dgm:ptLst>
  <dgm:cxnLst>
    <dgm:cxn modelId="{D370B011-4BFC-4972-BE26-E4764056D88A}" type="presOf" srcId="{097B34AD-2D39-4741-96F1-7D6E06F70614}" destId="{010254AA-D76A-46FB-B927-983E6FB231EB}" srcOrd="0" destOrd="0" presId="urn:microsoft.com/office/officeart/2005/8/layout/vList5"/>
    <dgm:cxn modelId="{C5C2FF1A-00F9-4682-9CE5-C9E221B87793}" srcId="{A65D7603-1263-4623-9050-7DE9DDE2AD50}" destId="{097B34AD-2D39-4741-96F1-7D6E06F70614}" srcOrd="4" destOrd="0" parTransId="{F95163C6-E058-4890-A66A-9BB6BDC21B35}" sibTransId="{62E80BE2-814E-483F-B5C5-5A7D08E93B95}"/>
    <dgm:cxn modelId="{BA447E22-FF02-4ACE-AC9A-CF9F1484FAE3}" srcId="{A65D7603-1263-4623-9050-7DE9DDE2AD50}" destId="{E899CCC3-3A58-4F73-A0F5-47D4950B19FD}" srcOrd="1" destOrd="0" parTransId="{B67E6E4F-93EF-41E5-B6E5-6EDD18970E70}" sibTransId="{64A01BB5-FEDB-4AE6-8193-F2D510C9CF1C}"/>
    <dgm:cxn modelId="{72643A47-0C6B-44F4-9C91-4BB354B46E50}" type="presOf" srcId="{A48FCDB5-8628-4A89-978B-C77E7E6524F4}" destId="{C675BFAB-E9FA-463B-9BD6-20EAA33C673C}" srcOrd="0" destOrd="0" presId="urn:microsoft.com/office/officeart/2005/8/layout/vList5"/>
    <dgm:cxn modelId="{624CAA48-4D76-469E-ABCC-6412DE0F8769}" type="presOf" srcId="{A65D7603-1263-4623-9050-7DE9DDE2AD50}" destId="{9EE5E014-8FDA-42B4-8CC2-D98D600465DC}" srcOrd="0" destOrd="0" presId="urn:microsoft.com/office/officeart/2005/8/layout/vList5"/>
    <dgm:cxn modelId="{F3993D56-9F56-48CC-A073-A1EB644B3FAD}" type="presOf" srcId="{A1D35DC0-BEFB-4FE5-BE4A-7C1D81D8F06B}" destId="{EFE92B92-1694-420C-94A4-D750BFC34402}" srcOrd="0" destOrd="0" presId="urn:microsoft.com/office/officeart/2005/8/layout/vList5"/>
    <dgm:cxn modelId="{596A7C83-A792-4C98-8E20-B70A806B54F7}" srcId="{A65D7603-1263-4623-9050-7DE9DDE2AD50}" destId="{A48FCDB5-8628-4A89-978B-C77E7E6524F4}" srcOrd="0" destOrd="0" parTransId="{578205EF-8578-4739-9FED-962BEA3704E5}" sibTransId="{C29478D5-7A0C-450A-88C0-3E1EFF9F6D1E}"/>
    <dgm:cxn modelId="{B28D46C5-F31F-40D3-AF4E-2B6690690716}" srcId="{A65D7603-1263-4623-9050-7DE9DDE2AD50}" destId="{250D3F77-CD49-4E84-A6E2-E0DC58058535}" srcOrd="3" destOrd="0" parTransId="{2EAFA9A3-8929-4B63-8500-A96F3CF7BD53}" sibTransId="{E4BF53EE-3566-4773-B4A3-7366E2F904BA}"/>
    <dgm:cxn modelId="{279B8EE0-BCE5-4501-99FB-2E4C6D571D7B}" type="presOf" srcId="{250D3F77-CD49-4E84-A6E2-E0DC58058535}" destId="{5548897F-1849-4F80-A806-2A5E47C0F28E}" srcOrd="0" destOrd="0" presId="urn:microsoft.com/office/officeart/2005/8/layout/vList5"/>
    <dgm:cxn modelId="{9E5B88E2-E549-4767-BB04-D805ED3FD0C9}" srcId="{A65D7603-1263-4623-9050-7DE9DDE2AD50}" destId="{A1D35DC0-BEFB-4FE5-BE4A-7C1D81D8F06B}" srcOrd="2" destOrd="0" parTransId="{6AB60DC9-DB2A-4154-AB30-403225AFC1F2}" sibTransId="{83549AF6-3A96-4C0E-B3BD-0980FF1FE9FD}"/>
    <dgm:cxn modelId="{B5DCDEF5-404E-4151-8A8E-C118938D78DB}" type="presOf" srcId="{E899CCC3-3A58-4F73-A0F5-47D4950B19FD}" destId="{9C9C7FF1-ED8D-45C4-A977-C69FFD42F824}" srcOrd="0" destOrd="0" presId="urn:microsoft.com/office/officeart/2005/8/layout/vList5"/>
    <dgm:cxn modelId="{9C09CB58-9FAD-4155-80F5-1C75D6C4EFA0}" type="presParOf" srcId="{9EE5E014-8FDA-42B4-8CC2-D98D600465DC}" destId="{B2F7E8B2-D9AB-417C-B8EA-BF66D4B04A64}" srcOrd="0" destOrd="0" presId="urn:microsoft.com/office/officeart/2005/8/layout/vList5"/>
    <dgm:cxn modelId="{4D331FEE-A8BF-441F-9520-72116F537F47}" type="presParOf" srcId="{B2F7E8B2-D9AB-417C-B8EA-BF66D4B04A64}" destId="{C675BFAB-E9FA-463B-9BD6-20EAA33C673C}" srcOrd="0" destOrd="0" presId="urn:microsoft.com/office/officeart/2005/8/layout/vList5"/>
    <dgm:cxn modelId="{61CE6ECD-BC9E-4C98-856F-B49E839AA967}" type="presParOf" srcId="{9EE5E014-8FDA-42B4-8CC2-D98D600465DC}" destId="{5EDE9AD7-29CD-4045-A844-C112F362AE01}" srcOrd="1" destOrd="0" presId="urn:microsoft.com/office/officeart/2005/8/layout/vList5"/>
    <dgm:cxn modelId="{576E6BA8-D338-4671-A479-201DD409FB74}" type="presParOf" srcId="{9EE5E014-8FDA-42B4-8CC2-D98D600465DC}" destId="{9A731F7E-E91F-4534-8A75-578C978313A2}" srcOrd="2" destOrd="0" presId="urn:microsoft.com/office/officeart/2005/8/layout/vList5"/>
    <dgm:cxn modelId="{E26116A1-D057-4ACD-8EA8-5E97AE01CE1E}" type="presParOf" srcId="{9A731F7E-E91F-4534-8A75-578C978313A2}" destId="{9C9C7FF1-ED8D-45C4-A977-C69FFD42F824}" srcOrd="0" destOrd="0" presId="urn:microsoft.com/office/officeart/2005/8/layout/vList5"/>
    <dgm:cxn modelId="{A2D9F195-E610-4A83-A917-1A27029CD05C}" type="presParOf" srcId="{9EE5E014-8FDA-42B4-8CC2-D98D600465DC}" destId="{CA114B13-78DF-42A6-B8DA-8C8C182439F0}" srcOrd="3" destOrd="0" presId="urn:microsoft.com/office/officeart/2005/8/layout/vList5"/>
    <dgm:cxn modelId="{A75463A2-316B-4297-838C-B34B8F8CAF14}" type="presParOf" srcId="{9EE5E014-8FDA-42B4-8CC2-D98D600465DC}" destId="{B539BE6D-4BC0-4425-9BE9-6A43CCD3AF56}" srcOrd="4" destOrd="0" presId="urn:microsoft.com/office/officeart/2005/8/layout/vList5"/>
    <dgm:cxn modelId="{52984D35-A0D0-42BF-BBCC-1C19A80AA1FC}" type="presParOf" srcId="{B539BE6D-4BC0-4425-9BE9-6A43CCD3AF56}" destId="{EFE92B92-1694-420C-94A4-D750BFC34402}" srcOrd="0" destOrd="0" presId="urn:microsoft.com/office/officeart/2005/8/layout/vList5"/>
    <dgm:cxn modelId="{8BBF6E46-3F78-45CF-8E2C-3A844B57077D}" type="presParOf" srcId="{9EE5E014-8FDA-42B4-8CC2-D98D600465DC}" destId="{A48319F6-1280-4092-ACE7-C8412BA1553F}" srcOrd="5" destOrd="0" presId="urn:microsoft.com/office/officeart/2005/8/layout/vList5"/>
    <dgm:cxn modelId="{0C1370B7-C724-47B9-A588-894657E68150}" type="presParOf" srcId="{9EE5E014-8FDA-42B4-8CC2-D98D600465DC}" destId="{3817F132-D552-4969-B40B-0343F41ABC5F}" srcOrd="6" destOrd="0" presId="urn:microsoft.com/office/officeart/2005/8/layout/vList5"/>
    <dgm:cxn modelId="{9B585FC0-5AD1-4B5F-B147-89D506AAA58A}" type="presParOf" srcId="{3817F132-D552-4969-B40B-0343F41ABC5F}" destId="{5548897F-1849-4F80-A806-2A5E47C0F28E}" srcOrd="0" destOrd="0" presId="urn:microsoft.com/office/officeart/2005/8/layout/vList5"/>
    <dgm:cxn modelId="{B02F73BF-2FE8-4A0A-8445-7B968C856FF4}" type="presParOf" srcId="{9EE5E014-8FDA-42B4-8CC2-D98D600465DC}" destId="{9A0474EC-EF1E-4A1E-9929-FD68AEBB82F3}" srcOrd="7" destOrd="0" presId="urn:microsoft.com/office/officeart/2005/8/layout/vList5"/>
    <dgm:cxn modelId="{BA5888AB-0C96-4FFA-BBEE-05C541729D46}" type="presParOf" srcId="{9EE5E014-8FDA-42B4-8CC2-D98D600465DC}" destId="{8996D98A-F9EA-4145-8342-03DE99CFF4CE}" srcOrd="8" destOrd="0" presId="urn:microsoft.com/office/officeart/2005/8/layout/vList5"/>
    <dgm:cxn modelId="{C14E8CA3-0D09-4B87-A9D5-E216DB9F1E6E}" type="presParOf" srcId="{8996D98A-F9EA-4145-8342-03DE99CFF4CE}" destId="{010254AA-D76A-46FB-B927-983E6FB231EB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AC019FE-CBC5-4DE1-84DA-7A18101A3104}" type="doc">
      <dgm:prSet loTypeId="urn:microsoft.com/office/officeart/2008/layout/LinedList" loCatId="list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D992E6BF-5F55-42B9-90E3-666187254BFF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Landing Component 	– The landing page of the application</a:t>
          </a:r>
        </a:p>
      </dgm:t>
    </dgm:pt>
    <dgm:pt modelId="{CDFB09B3-C0FE-4BD3-9CB4-7938A6F57F49}" type="parTrans" cxnId="{C8D53C74-7D0A-4338-BB92-0E11E8B3678D}">
      <dgm:prSet/>
      <dgm:spPr/>
      <dgm:t>
        <a:bodyPr/>
        <a:lstStyle/>
        <a:p>
          <a:endParaRPr lang="en-US"/>
        </a:p>
      </dgm:t>
    </dgm:pt>
    <dgm:pt modelId="{4A8D2C01-8539-40E1-897C-B9C7EF7D8151}" type="sibTrans" cxnId="{C8D53C74-7D0A-4338-BB92-0E11E8B3678D}">
      <dgm:prSet/>
      <dgm:spPr/>
      <dgm:t>
        <a:bodyPr/>
        <a:lstStyle/>
        <a:p>
          <a:endParaRPr lang="en-US"/>
        </a:p>
      </dgm:t>
    </dgm:pt>
    <dgm:pt modelId="{5DEF26E2-C6E4-4BB7-B6A6-99F0DE7C874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Login Component	– Processes user login</a:t>
          </a:r>
        </a:p>
      </dgm:t>
    </dgm:pt>
    <dgm:pt modelId="{2C2D2D48-F34D-4F11-806E-55268E396B1A}" type="parTrans" cxnId="{21598BDB-90E5-44F4-BD66-B7826F050D55}">
      <dgm:prSet/>
      <dgm:spPr/>
      <dgm:t>
        <a:bodyPr/>
        <a:lstStyle/>
        <a:p>
          <a:endParaRPr lang="en-US"/>
        </a:p>
      </dgm:t>
    </dgm:pt>
    <dgm:pt modelId="{49DF2A21-189F-498D-94D6-1CECA8E65B75}" type="sibTrans" cxnId="{21598BDB-90E5-44F4-BD66-B7826F050D55}">
      <dgm:prSet/>
      <dgm:spPr/>
      <dgm:t>
        <a:bodyPr/>
        <a:lstStyle/>
        <a:p>
          <a:endParaRPr lang="en-US"/>
        </a:p>
      </dgm:t>
    </dgm:pt>
    <dgm:pt modelId="{A337E733-A14B-4135-8C12-4CA56395533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Register Component 	– Helps user create an account</a:t>
          </a:r>
        </a:p>
      </dgm:t>
    </dgm:pt>
    <dgm:pt modelId="{65D31006-063A-44A9-944E-2268F9E8A252}" type="parTrans" cxnId="{883AC278-4B60-4A16-ADC6-91024D743B61}">
      <dgm:prSet/>
      <dgm:spPr/>
      <dgm:t>
        <a:bodyPr/>
        <a:lstStyle/>
        <a:p>
          <a:endParaRPr lang="en-US"/>
        </a:p>
      </dgm:t>
    </dgm:pt>
    <dgm:pt modelId="{4BF881F4-810A-4CDE-A3F8-EE38F331C185}" type="sibTrans" cxnId="{883AC278-4B60-4A16-ADC6-91024D743B61}">
      <dgm:prSet/>
      <dgm:spPr/>
      <dgm:t>
        <a:bodyPr/>
        <a:lstStyle/>
        <a:p>
          <a:endParaRPr lang="en-US"/>
        </a:p>
      </dgm:t>
    </dgm:pt>
    <dgm:pt modelId="{504E39B2-B534-4630-9D5F-D7917FCBB66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BankingserviceService	– Handles data &amp; logic</a:t>
          </a:r>
        </a:p>
      </dgm:t>
    </dgm:pt>
    <dgm:pt modelId="{4C240F58-B3E5-4727-8D3D-BA27EE22AC37}" type="parTrans" cxnId="{E6EEEC27-012A-48E8-8D58-C94B81699B4A}">
      <dgm:prSet/>
      <dgm:spPr/>
      <dgm:t>
        <a:bodyPr/>
        <a:lstStyle/>
        <a:p>
          <a:endParaRPr lang="en-US"/>
        </a:p>
      </dgm:t>
    </dgm:pt>
    <dgm:pt modelId="{BABF65E8-230A-4C23-B727-2CDEC522A82E}" type="sibTrans" cxnId="{E6EEEC27-012A-48E8-8D58-C94B81699B4A}">
      <dgm:prSet/>
      <dgm:spPr/>
      <dgm:t>
        <a:bodyPr/>
        <a:lstStyle/>
        <a:p>
          <a:endParaRPr lang="en-US"/>
        </a:p>
      </dgm:t>
    </dgm:pt>
    <dgm:pt modelId="{B62EB2C9-E5E3-4D42-96D7-B706B4F777DC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Credit Component 	– Processes deposits</a:t>
          </a:r>
        </a:p>
      </dgm:t>
    </dgm:pt>
    <dgm:pt modelId="{E9FCF273-5D51-4456-A977-8FDB4C4D67A3}" type="parTrans" cxnId="{0BD0302F-D852-4160-8091-46A393D50D11}">
      <dgm:prSet/>
      <dgm:spPr/>
      <dgm:t>
        <a:bodyPr/>
        <a:lstStyle/>
        <a:p>
          <a:endParaRPr lang="en-US"/>
        </a:p>
      </dgm:t>
    </dgm:pt>
    <dgm:pt modelId="{FC0CBC3E-461E-47A2-8E71-A859A6ABCAC3}" type="sibTrans" cxnId="{0BD0302F-D852-4160-8091-46A393D50D11}">
      <dgm:prSet/>
      <dgm:spPr/>
      <dgm:t>
        <a:bodyPr/>
        <a:lstStyle/>
        <a:p>
          <a:endParaRPr lang="en-US"/>
        </a:p>
      </dgm:t>
    </dgm:pt>
    <dgm:pt modelId="{EE8BF4B5-CFC2-4BED-AD44-85E277DF3308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Debit Component 	– Handles withdrawals</a:t>
          </a:r>
        </a:p>
      </dgm:t>
    </dgm:pt>
    <dgm:pt modelId="{320275E7-2150-4BA2-A5D8-A73064FB7427}" type="parTrans" cxnId="{FC76E44E-8070-410B-8937-D7DB7C6B1379}">
      <dgm:prSet/>
      <dgm:spPr/>
      <dgm:t>
        <a:bodyPr/>
        <a:lstStyle/>
        <a:p>
          <a:endParaRPr lang="en-US"/>
        </a:p>
      </dgm:t>
    </dgm:pt>
    <dgm:pt modelId="{B598421A-2A4B-4273-90CE-DEF5EAC45C81}" type="sibTrans" cxnId="{FC76E44E-8070-410B-8937-D7DB7C6B1379}">
      <dgm:prSet/>
      <dgm:spPr/>
      <dgm:t>
        <a:bodyPr/>
        <a:lstStyle/>
        <a:p>
          <a:endParaRPr lang="en-US"/>
        </a:p>
      </dgm:t>
    </dgm:pt>
    <dgm:pt modelId="{10F39199-E3DA-4C01-8B55-15EE9C22FEE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Transfer Component 	– Transfer funds</a:t>
          </a:r>
        </a:p>
      </dgm:t>
    </dgm:pt>
    <dgm:pt modelId="{1C09EC00-8753-4911-A715-35615A42DEE9}" type="parTrans" cxnId="{B5772299-7E9A-4D51-9FC2-0D65E7EBF927}">
      <dgm:prSet/>
      <dgm:spPr/>
      <dgm:t>
        <a:bodyPr/>
        <a:lstStyle/>
        <a:p>
          <a:endParaRPr lang="en-US"/>
        </a:p>
      </dgm:t>
    </dgm:pt>
    <dgm:pt modelId="{FA1A6F95-4EC6-4C7C-A6B8-B33E3CF7FB18}" type="sibTrans" cxnId="{B5772299-7E9A-4D51-9FC2-0D65E7EBF927}">
      <dgm:prSet/>
      <dgm:spPr/>
      <dgm:t>
        <a:bodyPr/>
        <a:lstStyle/>
        <a:p>
          <a:endParaRPr lang="en-US"/>
        </a:p>
      </dgm:t>
    </dgm:pt>
    <dgm:pt modelId="{54ACB558-AF7C-4F0E-B2D4-16D8F40FB523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Home Component	– Dashboard &amp; User Information</a:t>
          </a:r>
        </a:p>
      </dgm:t>
    </dgm:pt>
    <dgm:pt modelId="{47EB68D4-74C9-4CA3-B14E-AE9E4F593DC4}" type="parTrans" cxnId="{F704872F-6679-4C03-AA53-611E44EDEF0D}">
      <dgm:prSet/>
      <dgm:spPr/>
      <dgm:t>
        <a:bodyPr/>
        <a:lstStyle/>
        <a:p>
          <a:endParaRPr lang="en-US"/>
        </a:p>
      </dgm:t>
    </dgm:pt>
    <dgm:pt modelId="{79380AD3-250C-4FB3-90BA-ED6E88DB853B}" type="sibTrans" cxnId="{F704872F-6679-4C03-AA53-611E44EDEF0D}">
      <dgm:prSet/>
      <dgm:spPr/>
      <dgm:t>
        <a:bodyPr/>
        <a:lstStyle/>
        <a:p>
          <a:endParaRPr lang="en-US"/>
        </a:p>
      </dgm:t>
    </dgm:pt>
    <dgm:pt modelId="{0FD481FE-A7EC-43DA-9A7E-0CD3F4E0A164}" type="pres">
      <dgm:prSet presAssocID="{8AC019FE-CBC5-4DE1-84DA-7A18101A3104}" presName="vert0" presStyleCnt="0">
        <dgm:presLayoutVars>
          <dgm:dir/>
          <dgm:animOne val="branch"/>
          <dgm:animLvl val="lvl"/>
        </dgm:presLayoutVars>
      </dgm:prSet>
      <dgm:spPr/>
    </dgm:pt>
    <dgm:pt modelId="{7EFC4FF2-B860-4B06-981B-DF73B25D2E5C}" type="pres">
      <dgm:prSet presAssocID="{D992E6BF-5F55-42B9-90E3-666187254BFF}" presName="thickLine" presStyleLbl="alignNode1" presStyleIdx="0" presStyleCnt="8"/>
      <dgm:spPr/>
    </dgm:pt>
    <dgm:pt modelId="{ADB1F2CF-54DC-4E77-B814-F9F0268EDFD8}" type="pres">
      <dgm:prSet presAssocID="{D992E6BF-5F55-42B9-90E3-666187254BFF}" presName="horz1" presStyleCnt="0"/>
      <dgm:spPr/>
    </dgm:pt>
    <dgm:pt modelId="{E4F5CD73-53E4-4873-964E-AA896DFA8658}" type="pres">
      <dgm:prSet presAssocID="{D992E6BF-5F55-42B9-90E3-666187254BFF}" presName="tx1" presStyleLbl="revTx" presStyleIdx="0" presStyleCnt="8"/>
      <dgm:spPr/>
    </dgm:pt>
    <dgm:pt modelId="{50A53A5B-D3FC-4261-B27C-529D51342D14}" type="pres">
      <dgm:prSet presAssocID="{D992E6BF-5F55-42B9-90E3-666187254BFF}" presName="vert1" presStyleCnt="0"/>
      <dgm:spPr/>
    </dgm:pt>
    <dgm:pt modelId="{3F55D5AB-A004-4AA1-9B14-F9A7024C4C00}" type="pres">
      <dgm:prSet presAssocID="{5DEF26E2-C6E4-4BB7-B6A6-99F0DE7C874D}" presName="thickLine" presStyleLbl="alignNode1" presStyleIdx="1" presStyleCnt="8"/>
      <dgm:spPr/>
    </dgm:pt>
    <dgm:pt modelId="{DEE438B8-B862-41FD-A15D-1F667769EEA1}" type="pres">
      <dgm:prSet presAssocID="{5DEF26E2-C6E4-4BB7-B6A6-99F0DE7C874D}" presName="horz1" presStyleCnt="0"/>
      <dgm:spPr/>
    </dgm:pt>
    <dgm:pt modelId="{DD578D18-8308-4266-848D-D886E3671AFF}" type="pres">
      <dgm:prSet presAssocID="{5DEF26E2-C6E4-4BB7-B6A6-99F0DE7C874D}" presName="tx1" presStyleLbl="revTx" presStyleIdx="1" presStyleCnt="8"/>
      <dgm:spPr/>
    </dgm:pt>
    <dgm:pt modelId="{BC635177-911F-44CE-9739-06C67DE7A006}" type="pres">
      <dgm:prSet presAssocID="{5DEF26E2-C6E4-4BB7-B6A6-99F0DE7C874D}" presName="vert1" presStyleCnt="0"/>
      <dgm:spPr/>
    </dgm:pt>
    <dgm:pt modelId="{74A7747A-3CC8-44DD-81B8-8432220283F8}" type="pres">
      <dgm:prSet presAssocID="{A337E733-A14B-4135-8C12-4CA563955338}" presName="thickLine" presStyleLbl="alignNode1" presStyleIdx="2" presStyleCnt="8"/>
      <dgm:spPr/>
    </dgm:pt>
    <dgm:pt modelId="{5DF755CC-23A3-452B-9DBD-96DB013D1850}" type="pres">
      <dgm:prSet presAssocID="{A337E733-A14B-4135-8C12-4CA563955338}" presName="horz1" presStyleCnt="0"/>
      <dgm:spPr/>
    </dgm:pt>
    <dgm:pt modelId="{F322C7A9-3EB8-41BF-A68A-009B14F07C1A}" type="pres">
      <dgm:prSet presAssocID="{A337E733-A14B-4135-8C12-4CA563955338}" presName="tx1" presStyleLbl="revTx" presStyleIdx="2" presStyleCnt="8"/>
      <dgm:spPr/>
    </dgm:pt>
    <dgm:pt modelId="{E96F454B-BA7A-46CC-865F-BC6D3EEB8C9F}" type="pres">
      <dgm:prSet presAssocID="{A337E733-A14B-4135-8C12-4CA563955338}" presName="vert1" presStyleCnt="0"/>
      <dgm:spPr/>
    </dgm:pt>
    <dgm:pt modelId="{384C01F8-8562-4DA6-A984-58F6B56C6816}" type="pres">
      <dgm:prSet presAssocID="{504E39B2-B534-4630-9D5F-D7917FCBB664}" presName="thickLine" presStyleLbl="alignNode1" presStyleIdx="3" presStyleCnt="8"/>
      <dgm:spPr/>
    </dgm:pt>
    <dgm:pt modelId="{A2F713DE-89AD-49E6-8333-B33E843D26B3}" type="pres">
      <dgm:prSet presAssocID="{504E39B2-B534-4630-9D5F-D7917FCBB664}" presName="horz1" presStyleCnt="0"/>
      <dgm:spPr/>
    </dgm:pt>
    <dgm:pt modelId="{5790BC47-B796-4ABF-925E-4A28703B2735}" type="pres">
      <dgm:prSet presAssocID="{504E39B2-B534-4630-9D5F-D7917FCBB664}" presName="tx1" presStyleLbl="revTx" presStyleIdx="3" presStyleCnt="8"/>
      <dgm:spPr/>
    </dgm:pt>
    <dgm:pt modelId="{8E248924-EF0D-44FA-82B2-28D563FAB513}" type="pres">
      <dgm:prSet presAssocID="{504E39B2-B534-4630-9D5F-D7917FCBB664}" presName="vert1" presStyleCnt="0"/>
      <dgm:spPr/>
    </dgm:pt>
    <dgm:pt modelId="{487EA386-8825-499E-A2A2-60AA5C948619}" type="pres">
      <dgm:prSet presAssocID="{B62EB2C9-E5E3-4D42-96D7-B706B4F777DC}" presName="thickLine" presStyleLbl="alignNode1" presStyleIdx="4" presStyleCnt="8"/>
      <dgm:spPr/>
    </dgm:pt>
    <dgm:pt modelId="{531260BA-EF8C-4CD9-8119-487EF7D6D9D7}" type="pres">
      <dgm:prSet presAssocID="{B62EB2C9-E5E3-4D42-96D7-B706B4F777DC}" presName="horz1" presStyleCnt="0"/>
      <dgm:spPr/>
    </dgm:pt>
    <dgm:pt modelId="{E7C8111D-63F6-4C93-8A55-EBF283A0B9BB}" type="pres">
      <dgm:prSet presAssocID="{B62EB2C9-E5E3-4D42-96D7-B706B4F777DC}" presName="tx1" presStyleLbl="revTx" presStyleIdx="4" presStyleCnt="8"/>
      <dgm:spPr/>
    </dgm:pt>
    <dgm:pt modelId="{0BDE4A36-AC3C-40B8-9215-ECE066DCDCE5}" type="pres">
      <dgm:prSet presAssocID="{B62EB2C9-E5E3-4D42-96D7-B706B4F777DC}" presName="vert1" presStyleCnt="0"/>
      <dgm:spPr/>
    </dgm:pt>
    <dgm:pt modelId="{A97454F4-3E99-4838-BA24-CC04F33C790B}" type="pres">
      <dgm:prSet presAssocID="{EE8BF4B5-CFC2-4BED-AD44-85E277DF3308}" presName="thickLine" presStyleLbl="alignNode1" presStyleIdx="5" presStyleCnt="8"/>
      <dgm:spPr/>
    </dgm:pt>
    <dgm:pt modelId="{1B1180CA-40EE-4209-9FF4-7D08CDC6F8CF}" type="pres">
      <dgm:prSet presAssocID="{EE8BF4B5-CFC2-4BED-AD44-85E277DF3308}" presName="horz1" presStyleCnt="0"/>
      <dgm:spPr/>
    </dgm:pt>
    <dgm:pt modelId="{FB5B1803-F6D7-4492-A4BA-CF7BDD5CE450}" type="pres">
      <dgm:prSet presAssocID="{EE8BF4B5-CFC2-4BED-AD44-85E277DF3308}" presName="tx1" presStyleLbl="revTx" presStyleIdx="5" presStyleCnt="8"/>
      <dgm:spPr/>
    </dgm:pt>
    <dgm:pt modelId="{0016F36B-F224-4206-BCB3-54C2B6D3F43D}" type="pres">
      <dgm:prSet presAssocID="{EE8BF4B5-CFC2-4BED-AD44-85E277DF3308}" presName="vert1" presStyleCnt="0"/>
      <dgm:spPr/>
    </dgm:pt>
    <dgm:pt modelId="{6FE66BA5-AC44-46A0-8289-331D82850030}" type="pres">
      <dgm:prSet presAssocID="{10F39199-E3DA-4C01-8B55-15EE9C22FEEB}" presName="thickLine" presStyleLbl="alignNode1" presStyleIdx="6" presStyleCnt="8"/>
      <dgm:spPr/>
    </dgm:pt>
    <dgm:pt modelId="{381F1A75-5B0A-4686-889E-54FDE4A00F87}" type="pres">
      <dgm:prSet presAssocID="{10F39199-E3DA-4C01-8B55-15EE9C22FEEB}" presName="horz1" presStyleCnt="0"/>
      <dgm:spPr/>
    </dgm:pt>
    <dgm:pt modelId="{115A585D-2640-4C76-A794-E589ECF37B37}" type="pres">
      <dgm:prSet presAssocID="{10F39199-E3DA-4C01-8B55-15EE9C22FEEB}" presName="tx1" presStyleLbl="revTx" presStyleIdx="6" presStyleCnt="8"/>
      <dgm:spPr/>
    </dgm:pt>
    <dgm:pt modelId="{45C1855F-0753-4F6A-A466-33D9AA46B496}" type="pres">
      <dgm:prSet presAssocID="{10F39199-E3DA-4C01-8B55-15EE9C22FEEB}" presName="vert1" presStyleCnt="0"/>
      <dgm:spPr/>
    </dgm:pt>
    <dgm:pt modelId="{896FA2DE-1A4C-42DA-9D96-F4E1CF2F0F37}" type="pres">
      <dgm:prSet presAssocID="{54ACB558-AF7C-4F0E-B2D4-16D8F40FB523}" presName="thickLine" presStyleLbl="alignNode1" presStyleIdx="7" presStyleCnt="8"/>
      <dgm:spPr/>
    </dgm:pt>
    <dgm:pt modelId="{BDC82F33-E7F1-4254-B02B-F1961D928685}" type="pres">
      <dgm:prSet presAssocID="{54ACB558-AF7C-4F0E-B2D4-16D8F40FB523}" presName="horz1" presStyleCnt="0"/>
      <dgm:spPr/>
    </dgm:pt>
    <dgm:pt modelId="{426DC8E3-2FEB-4419-ACF2-F3B364392E6A}" type="pres">
      <dgm:prSet presAssocID="{54ACB558-AF7C-4F0E-B2D4-16D8F40FB523}" presName="tx1" presStyleLbl="revTx" presStyleIdx="7" presStyleCnt="8"/>
      <dgm:spPr/>
    </dgm:pt>
    <dgm:pt modelId="{0622411B-233F-4DEE-8582-DB099D20AABC}" type="pres">
      <dgm:prSet presAssocID="{54ACB558-AF7C-4F0E-B2D4-16D8F40FB523}" presName="vert1" presStyleCnt="0"/>
      <dgm:spPr/>
    </dgm:pt>
  </dgm:ptLst>
  <dgm:cxnLst>
    <dgm:cxn modelId="{E6EEEC27-012A-48E8-8D58-C94B81699B4A}" srcId="{8AC019FE-CBC5-4DE1-84DA-7A18101A3104}" destId="{504E39B2-B534-4630-9D5F-D7917FCBB664}" srcOrd="3" destOrd="0" parTransId="{4C240F58-B3E5-4727-8D3D-BA27EE22AC37}" sibTransId="{BABF65E8-230A-4C23-B727-2CDEC522A82E}"/>
    <dgm:cxn modelId="{0BD0302F-D852-4160-8091-46A393D50D11}" srcId="{8AC019FE-CBC5-4DE1-84DA-7A18101A3104}" destId="{B62EB2C9-E5E3-4D42-96D7-B706B4F777DC}" srcOrd="4" destOrd="0" parTransId="{E9FCF273-5D51-4456-A977-8FDB4C4D67A3}" sibTransId="{FC0CBC3E-461E-47A2-8E71-A859A6ABCAC3}"/>
    <dgm:cxn modelId="{F704872F-6679-4C03-AA53-611E44EDEF0D}" srcId="{8AC019FE-CBC5-4DE1-84DA-7A18101A3104}" destId="{54ACB558-AF7C-4F0E-B2D4-16D8F40FB523}" srcOrd="7" destOrd="0" parTransId="{47EB68D4-74C9-4CA3-B14E-AE9E4F593DC4}" sibTransId="{79380AD3-250C-4FB3-90BA-ED6E88DB853B}"/>
    <dgm:cxn modelId="{36F61941-B3B0-4BEC-9608-96BFC32C9D01}" type="presOf" srcId="{8AC019FE-CBC5-4DE1-84DA-7A18101A3104}" destId="{0FD481FE-A7EC-43DA-9A7E-0CD3F4E0A164}" srcOrd="0" destOrd="0" presId="urn:microsoft.com/office/officeart/2008/layout/LinedList"/>
    <dgm:cxn modelId="{FC76E44E-8070-410B-8937-D7DB7C6B1379}" srcId="{8AC019FE-CBC5-4DE1-84DA-7A18101A3104}" destId="{EE8BF4B5-CFC2-4BED-AD44-85E277DF3308}" srcOrd="5" destOrd="0" parTransId="{320275E7-2150-4BA2-A5D8-A73064FB7427}" sibTransId="{B598421A-2A4B-4273-90CE-DEF5EAC45C81}"/>
    <dgm:cxn modelId="{C8D53C74-7D0A-4338-BB92-0E11E8B3678D}" srcId="{8AC019FE-CBC5-4DE1-84DA-7A18101A3104}" destId="{D992E6BF-5F55-42B9-90E3-666187254BFF}" srcOrd="0" destOrd="0" parTransId="{CDFB09B3-C0FE-4BD3-9CB4-7938A6F57F49}" sibTransId="{4A8D2C01-8539-40E1-897C-B9C7EF7D8151}"/>
    <dgm:cxn modelId="{D2801676-41FA-469C-8921-11F23EBE3D76}" type="presOf" srcId="{504E39B2-B534-4630-9D5F-D7917FCBB664}" destId="{5790BC47-B796-4ABF-925E-4A28703B2735}" srcOrd="0" destOrd="0" presId="urn:microsoft.com/office/officeart/2008/layout/LinedList"/>
    <dgm:cxn modelId="{10D90578-7C80-4900-A115-7F10D0B6A0D4}" type="presOf" srcId="{A337E733-A14B-4135-8C12-4CA563955338}" destId="{F322C7A9-3EB8-41BF-A68A-009B14F07C1A}" srcOrd="0" destOrd="0" presId="urn:microsoft.com/office/officeart/2008/layout/LinedList"/>
    <dgm:cxn modelId="{883AC278-4B60-4A16-ADC6-91024D743B61}" srcId="{8AC019FE-CBC5-4DE1-84DA-7A18101A3104}" destId="{A337E733-A14B-4135-8C12-4CA563955338}" srcOrd="2" destOrd="0" parTransId="{65D31006-063A-44A9-944E-2268F9E8A252}" sibTransId="{4BF881F4-810A-4CDE-A3F8-EE38F331C185}"/>
    <dgm:cxn modelId="{F8E51388-3A04-4CE2-BA24-3E0F61BF1F7C}" type="presOf" srcId="{5DEF26E2-C6E4-4BB7-B6A6-99F0DE7C874D}" destId="{DD578D18-8308-4266-848D-D886E3671AFF}" srcOrd="0" destOrd="0" presId="urn:microsoft.com/office/officeart/2008/layout/LinedList"/>
    <dgm:cxn modelId="{B5772299-7E9A-4D51-9FC2-0D65E7EBF927}" srcId="{8AC019FE-CBC5-4DE1-84DA-7A18101A3104}" destId="{10F39199-E3DA-4C01-8B55-15EE9C22FEEB}" srcOrd="6" destOrd="0" parTransId="{1C09EC00-8753-4911-A715-35615A42DEE9}" sibTransId="{FA1A6F95-4EC6-4C7C-A6B8-B33E3CF7FB18}"/>
    <dgm:cxn modelId="{4B8344B7-BD9B-417F-B85C-CE7F57CBB962}" type="presOf" srcId="{B62EB2C9-E5E3-4D42-96D7-B706B4F777DC}" destId="{E7C8111D-63F6-4C93-8A55-EBF283A0B9BB}" srcOrd="0" destOrd="0" presId="urn:microsoft.com/office/officeart/2008/layout/LinedList"/>
    <dgm:cxn modelId="{DD8FC8C1-15CF-484A-BAD5-7C36E56AD4A0}" type="presOf" srcId="{54ACB558-AF7C-4F0E-B2D4-16D8F40FB523}" destId="{426DC8E3-2FEB-4419-ACF2-F3B364392E6A}" srcOrd="0" destOrd="0" presId="urn:microsoft.com/office/officeart/2008/layout/LinedList"/>
    <dgm:cxn modelId="{27A9F1D6-1178-4F0D-8FE7-40DEC7F7D15A}" type="presOf" srcId="{EE8BF4B5-CFC2-4BED-AD44-85E277DF3308}" destId="{FB5B1803-F6D7-4492-A4BA-CF7BDD5CE450}" srcOrd="0" destOrd="0" presId="urn:microsoft.com/office/officeart/2008/layout/LinedList"/>
    <dgm:cxn modelId="{21598BDB-90E5-44F4-BD66-B7826F050D55}" srcId="{8AC019FE-CBC5-4DE1-84DA-7A18101A3104}" destId="{5DEF26E2-C6E4-4BB7-B6A6-99F0DE7C874D}" srcOrd="1" destOrd="0" parTransId="{2C2D2D48-F34D-4F11-806E-55268E396B1A}" sibTransId="{49DF2A21-189F-498D-94D6-1CECA8E65B75}"/>
    <dgm:cxn modelId="{829A3CEE-960B-4DE5-9352-D36A0D9F6451}" type="presOf" srcId="{10F39199-E3DA-4C01-8B55-15EE9C22FEEB}" destId="{115A585D-2640-4C76-A794-E589ECF37B37}" srcOrd="0" destOrd="0" presId="urn:microsoft.com/office/officeart/2008/layout/LinedList"/>
    <dgm:cxn modelId="{C6613FF9-38F5-4C62-845E-C65AD94DEC99}" type="presOf" srcId="{D992E6BF-5F55-42B9-90E3-666187254BFF}" destId="{E4F5CD73-53E4-4873-964E-AA896DFA8658}" srcOrd="0" destOrd="0" presId="urn:microsoft.com/office/officeart/2008/layout/LinedList"/>
    <dgm:cxn modelId="{07861272-55AE-4C1F-B29B-284C3176190E}" type="presParOf" srcId="{0FD481FE-A7EC-43DA-9A7E-0CD3F4E0A164}" destId="{7EFC4FF2-B860-4B06-981B-DF73B25D2E5C}" srcOrd="0" destOrd="0" presId="urn:microsoft.com/office/officeart/2008/layout/LinedList"/>
    <dgm:cxn modelId="{AD88B0C2-0F85-401F-BA8F-06697A82ED14}" type="presParOf" srcId="{0FD481FE-A7EC-43DA-9A7E-0CD3F4E0A164}" destId="{ADB1F2CF-54DC-4E77-B814-F9F0268EDFD8}" srcOrd="1" destOrd="0" presId="urn:microsoft.com/office/officeart/2008/layout/LinedList"/>
    <dgm:cxn modelId="{F154FB5B-A221-4449-A782-F73CBDF3F24D}" type="presParOf" srcId="{ADB1F2CF-54DC-4E77-B814-F9F0268EDFD8}" destId="{E4F5CD73-53E4-4873-964E-AA896DFA8658}" srcOrd="0" destOrd="0" presId="urn:microsoft.com/office/officeart/2008/layout/LinedList"/>
    <dgm:cxn modelId="{84CDCD13-A059-4B01-B723-8FAD4B156563}" type="presParOf" srcId="{ADB1F2CF-54DC-4E77-B814-F9F0268EDFD8}" destId="{50A53A5B-D3FC-4261-B27C-529D51342D14}" srcOrd="1" destOrd="0" presId="urn:microsoft.com/office/officeart/2008/layout/LinedList"/>
    <dgm:cxn modelId="{E81612D0-7668-4551-96D0-13C076559541}" type="presParOf" srcId="{0FD481FE-A7EC-43DA-9A7E-0CD3F4E0A164}" destId="{3F55D5AB-A004-4AA1-9B14-F9A7024C4C00}" srcOrd="2" destOrd="0" presId="urn:microsoft.com/office/officeart/2008/layout/LinedList"/>
    <dgm:cxn modelId="{169D67D6-B8FF-4A00-8FB9-CA3EDF328659}" type="presParOf" srcId="{0FD481FE-A7EC-43DA-9A7E-0CD3F4E0A164}" destId="{DEE438B8-B862-41FD-A15D-1F667769EEA1}" srcOrd="3" destOrd="0" presId="urn:microsoft.com/office/officeart/2008/layout/LinedList"/>
    <dgm:cxn modelId="{F80263A3-B06E-481E-9F93-8A4D96DA797E}" type="presParOf" srcId="{DEE438B8-B862-41FD-A15D-1F667769EEA1}" destId="{DD578D18-8308-4266-848D-D886E3671AFF}" srcOrd="0" destOrd="0" presId="urn:microsoft.com/office/officeart/2008/layout/LinedList"/>
    <dgm:cxn modelId="{2109F257-050C-4FC2-90B1-785AC4BC44EC}" type="presParOf" srcId="{DEE438B8-B862-41FD-A15D-1F667769EEA1}" destId="{BC635177-911F-44CE-9739-06C67DE7A006}" srcOrd="1" destOrd="0" presId="urn:microsoft.com/office/officeart/2008/layout/LinedList"/>
    <dgm:cxn modelId="{B1D7B09C-D4F8-4A37-934B-79F30BDD6AA0}" type="presParOf" srcId="{0FD481FE-A7EC-43DA-9A7E-0CD3F4E0A164}" destId="{74A7747A-3CC8-44DD-81B8-8432220283F8}" srcOrd="4" destOrd="0" presId="urn:microsoft.com/office/officeart/2008/layout/LinedList"/>
    <dgm:cxn modelId="{A096B997-CF01-49A9-B623-587336C9E82F}" type="presParOf" srcId="{0FD481FE-A7EC-43DA-9A7E-0CD3F4E0A164}" destId="{5DF755CC-23A3-452B-9DBD-96DB013D1850}" srcOrd="5" destOrd="0" presId="urn:microsoft.com/office/officeart/2008/layout/LinedList"/>
    <dgm:cxn modelId="{7D1EF554-85A3-4275-9762-8F0808C85455}" type="presParOf" srcId="{5DF755CC-23A3-452B-9DBD-96DB013D1850}" destId="{F322C7A9-3EB8-41BF-A68A-009B14F07C1A}" srcOrd="0" destOrd="0" presId="urn:microsoft.com/office/officeart/2008/layout/LinedList"/>
    <dgm:cxn modelId="{38D67885-72C1-40B8-AE79-CD0BF9CF6C2A}" type="presParOf" srcId="{5DF755CC-23A3-452B-9DBD-96DB013D1850}" destId="{E96F454B-BA7A-46CC-865F-BC6D3EEB8C9F}" srcOrd="1" destOrd="0" presId="urn:microsoft.com/office/officeart/2008/layout/LinedList"/>
    <dgm:cxn modelId="{CE8917AC-E734-4155-A404-C6E441D8DFEC}" type="presParOf" srcId="{0FD481FE-A7EC-43DA-9A7E-0CD3F4E0A164}" destId="{384C01F8-8562-4DA6-A984-58F6B56C6816}" srcOrd="6" destOrd="0" presId="urn:microsoft.com/office/officeart/2008/layout/LinedList"/>
    <dgm:cxn modelId="{67F7FBD7-B86D-453F-A4A0-2291C4B392A8}" type="presParOf" srcId="{0FD481FE-A7EC-43DA-9A7E-0CD3F4E0A164}" destId="{A2F713DE-89AD-49E6-8333-B33E843D26B3}" srcOrd="7" destOrd="0" presId="urn:microsoft.com/office/officeart/2008/layout/LinedList"/>
    <dgm:cxn modelId="{8D9E5341-07C5-42B1-AE83-1C28907FEB96}" type="presParOf" srcId="{A2F713DE-89AD-49E6-8333-B33E843D26B3}" destId="{5790BC47-B796-4ABF-925E-4A28703B2735}" srcOrd="0" destOrd="0" presId="urn:microsoft.com/office/officeart/2008/layout/LinedList"/>
    <dgm:cxn modelId="{A8E952F1-A929-4E01-A159-AA162E5AFB24}" type="presParOf" srcId="{A2F713DE-89AD-49E6-8333-B33E843D26B3}" destId="{8E248924-EF0D-44FA-82B2-28D563FAB513}" srcOrd="1" destOrd="0" presId="urn:microsoft.com/office/officeart/2008/layout/LinedList"/>
    <dgm:cxn modelId="{A146FBB1-9298-49BD-9790-908ED5290B44}" type="presParOf" srcId="{0FD481FE-A7EC-43DA-9A7E-0CD3F4E0A164}" destId="{487EA386-8825-499E-A2A2-60AA5C948619}" srcOrd="8" destOrd="0" presId="urn:microsoft.com/office/officeart/2008/layout/LinedList"/>
    <dgm:cxn modelId="{AA6C8058-BED0-4E34-98C0-E0FA3AA4B0B1}" type="presParOf" srcId="{0FD481FE-A7EC-43DA-9A7E-0CD3F4E0A164}" destId="{531260BA-EF8C-4CD9-8119-487EF7D6D9D7}" srcOrd="9" destOrd="0" presId="urn:microsoft.com/office/officeart/2008/layout/LinedList"/>
    <dgm:cxn modelId="{EBF96A85-4CB0-4D17-B6F1-27CE57C78C18}" type="presParOf" srcId="{531260BA-EF8C-4CD9-8119-487EF7D6D9D7}" destId="{E7C8111D-63F6-4C93-8A55-EBF283A0B9BB}" srcOrd="0" destOrd="0" presId="urn:microsoft.com/office/officeart/2008/layout/LinedList"/>
    <dgm:cxn modelId="{5848596A-8A64-43FA-9EDB-A534DAF77AEC}" type="presParOf" srcId="{531260BA-EF8C-4CD9-8119-487EF7D6D9D7}" destId="{0BDE4A36-AC3C-40B8-9215-ECE066DCDCE5}" srcOrd="1" destOrd="0" presId="urn:microsoft.com/office/officeart/2008/layout/LinedList"/>
    <dgm:cxn modelId="{89CC89AC-DC0A-4951-9FB4-34CEE6CA3024}" type="presParOf" srcId="{0FD481FE-A7EC-43DA-9A7E-0CD3F4E0A164}" destId="{A97454F4-3E99-4838-BA24-CC04F33C790B}" srcOrd="10" destOrd="0" presId="urn:microsoft.com/office/officeart/2008/layout/LinedList"/>
    <dgm:cxn modelId="{86CB5B5B-CCC7-42B2-A327-D1D5629BA6AD}" type="presParOf" srcId="{0FD481FE-A7EC-43DA-9A7E-0CD3F4E0A164}" destId="{1B1180CA-40EE-4209-9FF4-7D08CDC6F8CF}" srcOrd="11" destOrd="0" presId="urn:microsoft.com/office/officeart/2008/layout/LinedList"/>
    <dgm:cxn modelId="{25D3F212-05FB-4A81-A779-4C2D39993130}" type="presParOf" srcId="{1B1180CA-40EE-4209-9FF4-7D08CDC6F8CF}" destId="{FB5B1803-F6D7-4492-A4BA-CF7BDD5CE450}" srcOrd="0" destOrd="0" presId="urn:microsoft.com/office/officeart/2008/layout/LinedList"/>
    <dgm:cxn modelId="{16A18736-3C58-4FFF-8AAC-8D21C2160E1F}" type="presParOf" srcId="{1B1180CA-40EE-4209-9FF4-7D08CDC6F8CF}" destId="{0016F36B-F224-4206-BCB3-54C2B6D3F43D}" srcOrd="1" destOrd="0" presId="urn:microsoft.com/office/officeart/2008/layout/LinedList"/>
    <dgm:cxn modelId="{7090AD28-35FB-4029-841C-88AAC5D1F814}" type="presParOf" srcId="{0FD481FE-A7EC-43DA-9A7E-0CD3F4E0A164}" destId="{6FE66BA5-AC44-46A0-8289-331D82850030}" srcOrd="12" destOrd="0" presId="urn:microsoft.com/office/officeart/2008/layout/LinedList"/>
    <dgm:cxn modelId="{AE53D367-3F7E-478A-A9C4-58BB704574BE}" type="presParOf" srcId="{0FD481FE-A7EC-43DA-9A7E-0CD3F4E0A164}" destId="{381F1A75-5B0A-4686-889E-54FDE4A00F87}" srcOrd="13" destOrd="0" presId="urn:microsoft.com/office/officeart/2008/layout/LinedList"/>
    <dgm:cxn modelId="{82B47F7E-AFBC-4F79-94D5-0A722961EFE9}" type="presParOf" srcId="{381F1A75-5B0A-4686-889E-54FDE4A00F87}" destId="{115A585D-2640-4C76-A794-E589ECF37B37}" srcOrd="0" destOrd="0" presId="urn:microsoft.com/office/officeart/2008/layout/LinedList"/>
    <dgm:cxn modelId="{8509489A-A42D-4A08-9E09-25E5B4968361}" type="presParOf" srcId="{381F1A75-5B0A-4686-889E-54FDE4A00F87}" destId="{45C1855F-0753-4F6A-A466-33D9AA46B496}" srcOrd="1" destOrd="0" presId="urn:microsoft.com/office/officeart/2008/layout/LinedList"/>
    <dgm:cxn modelId="{EECE4B10-5036-45CC-AD0E-D66510CF3203}" type="presParOf" srcId="{0FD481FE-A7EC-43DA-9A7E-0CD3F4E0A164}" destId="{896FA2DE-1A4C-42DA-9D96-F4E1CF2F0F37}" srcOrd="14" destOrd="0" presId="urn:microsoft.com/office/officeart/2008/layout/LinedList"/>
    <dgm:cxn modelId="{FEAA189E-CEC9-44E3-9DE4-AE07FCF3FC66}" type="presParOf" srcId="{0FD481FE-A7EC-43DA-9A7E-0CD3F4E0A164}" destId="{BDC82F33-E7F1-4254-B02B-F1961D928685}" srcOrd="15" destOrd="0" presId="urn:microsoft.com/office/officeart/2008/layout/LinedList"/>
    <dgm:cxn modelId="{AAC87DC1-4173-4330-A70A-38CAC356CFE1}" type="presParOf" srcId="{BDC82F33-E7F1-4254-B02B-F1961D928685}" destId="{426DC8E3-2FEB-4419-ACF2-F3B364392E6A}" srcOrd="0" destOrd="0" presId="urn:microsoft.com/office/officeart/2008/layout/LinedList"/>
    <dgm:cxn modelId="{B3BC13C3-2102-4F64-BFE5-330A0A2F095B}" type="presParOf" srcId="{BDC82F33-E7F1-4254-B02B-F1961D928685}" destId="{0622411B-233F-4DEE-8582-DB099D20AAB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12F9C1-A281-464D-A45F-509B66AA165F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1" csCatId="accent2" phldr="1"/>
      <dgm:spPr/>
      <dgm:t>
        <a:bodyPr/>
        <a:lstStyle/>
        <a:p>
          <a:endParaRPr lang="en-US"/>
        </a:p>
      </dgm:t>
    </dgm:pt>
    <dgm:pt modelId="{97C823EE-B2C6-41C3-82D8-DD1C2CE432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Test methods: </a:t>
          </a:r>
          <a:r>
            <a:rPr lang="en-US" dirty="0" err="1"/>
            <a:t>creditAmount</a:t>
          </a:r>
          <a:endParaRPr lang="en-US" dirty="0"/>
        </a:p>
      </dgm:t>
    </dgm:pt>
    <dgm:pt modelId="{E95A989B-A8EB-4172-A9C9-3243F311337F}" type="parTrans" cxnId="{8B3CE6D0-6AD4-4CC9-B985-376FBCC5D909}">
      <dgm:prSet/>
      <dgm:spPr/>
      <dgm:t>
        <a:bodyPr/>
        <a:lstStyle/>
        <a:p>
          <a:endParaRPr lang="en-US"/>
        </a:p>
      </dgm:t>
    </dgm:pt>
    <dgm:pt modelId="{248A8204-857E-4079-83D9-86490BBD204C}" type="sibTrans" cxnId="{8B3CE6D0-6AD4-4CC9-B985-376FBCC5D909}">
      <dgm:prSet/>
      <dgm:spPr/>
      <dgm:t>
        <a:bodyPr/>
        <a:lstStyle/>
        <a:p>
          <a:endParaRPr lang="en-US"/>
        </a:p>
      </dgm:t>
    </dgm:pt>
    <dgm:pt modelId="{C434B303-F0DF-48C3-8DA5-4A5CE55CFD0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Using Jasmine.</a:t>
          </a:r>
        </a:p>
      </dgm:t>
    </dgm:pt>
    <dgm:pt modelId="{2A42B2E5-9DEF-47EA-B015-8F3286B195B9}" type="parTrans" cxnId="{C2126115-A565-4957-A2AB-5C441E1E648F}">
      <dgm:prSet/>
      <dgm:spPr/>
      <dgm:t>
        <a:bodyPr/>
        <a:lstStyle/>
        <a:p>
          <a:endParaRPr lang="en-US"/>
        </a:p>
      </dgm:t>
    </dgm:pt>
    <dgm:pt modelId="{C6C50B03-DF3B-4FC0-ABE5-50685C64B2ED}" type="sibTrans" cxnId="{C2126115-A565-4957-A2AB-5C441E1E648F}">
      <dgm:prSet/>
      <dgm:spPr/>
      <dgm:t>
        <a:bodyPr/>
        <a:lstStyle/>
        <a:p>
          <a:endParaRPr lang="en-US"/>
        </a:p>
      </dgm:t>
    </dgm:pt>
    <dgm:pt modelId="{AE730B89-377B-483D-B548-4E07CB29184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Validate forms and component logic</a:t>
          </a:r>
        </a:p>
      </dgm:t>
    </dgm:pt>
    <dgm:pt modelId="{D5DBC091-DDBD-4553-8873-D0F1C9EA7A62}" type="parTrans" cxnId="{1D68904F-B5DD-48F5-922A-8C3A92AD9341}">
      <dgm:prSet/>
      <dgm:spPr/>
      <dgm:t>
        <a:bodyPr/>
        <a:lstStyle/>
        <a:p>
          <a:endParaRPr lang="en-US"/>
        </a:p>
      </dgm:t>
    </dgm:pt>
    <dgm:pt modelId="{952A3C0F-FB69-4359-AEE1-CC69CFADAA33}" type="sibTrans" cxnId="{1D68904F-B5DD-48F5-922A-8C3A92AD9341}">
      <dgm:prSet/>
      <dgm:spPr/>
      <dgm:t>
        <a:bodyPr/>
        <a:lstStyle/>
        <a:p>
          <a:endParaRPr lang="en-US"/>
        </a:p>
      </dgm:t>
    </dgm:pt>
    <dgm:pt modelId="{54203543-81F6-4540-8E87-2A80ED91C8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 spyOn() to track internals</a:t>
          </a:r>
        </a:p>
      </dgm:t>
    </dgm:pt>
    <dgm:pt modelId="{4B583772-8092-4919-BB2C-A6697E423AB2}" type="parTrans" cxnId="{62A1A21D-F0DB-4A7C-8919-17CAF7BC55A1}">
      <dgm:prSet/>
      <dgm:spPr/>
      <dgm:t>
        <a:bodyPr/>
        <a:lstStyle/>
        <a:p>
          <a:endParaRPr lang="en-US"/>
        </a:p>
      </dgm:t>
    </dgm:pt>
    <dgm:pt modelId="{BA854CCD-310A-4D74-9E19-071646BD72A9}" type="sibTrans" cxnId="{62A1A21D-F0DB-4A7C-8919-17CAF7BC55A1}">
      <dgm:prSet/>
      <dgm:spPr/>
      <dgm:t>
        <a:bodyPr/>
        <a:lstStyle/>
        <a:p>
          <a:endParaRPr lang="en-US"/>
        </a:p>
      </dgm:t>
    </dgm:pt>
    <dgm:pt modelId="{E220B1B5-5D27-490D-B215-99173CA781D7}" type="pres">
      <dgm:prSet presAssocID="{EC12F9C1-A281-464D-A45F-509B66AA165F}" presName="root" presStyleCnt="0">
        <dgm:presLayoutVars>
          <dgm:dir/>
          <dgm:resizeHandles val="exact"/>
        </dgm:presLayoutVars>
      </dgm:prSet>
      <dgm:spPr/>
    </dgm:pt>
    <dgm:pt modelId="{80EE216C-A0A7-4D02-9DD9-90E929A71CA4}" type="pres">
      <dgm:prSet presAssocID="{97C823EE-B2C6-41C3-82D8-DD1C2CE43274}" presName="compNode" presStyleCnt="0"/>
      <dgm:spPr/>
    </dgm:pt>
    <dgm:pt modelId="{9A85368D-9486-4AAB-8211-81DCF94ADF77}" type="pres">
      <dgm:prSet presAssocID="{97C823EE-B2C6-41C3-82D8-DD1C2CE43274}" presName="bgRect" presStyleLbl="bgShp" presStyleIdx="0" presStyleCnt="4"/>
      <dgm:spPr/>
    </dgm:pt>
    <dgm:pt modelId="{67F91802-B2CF-4BFA-AEDF-D289C7510433}" type="pres">
      <dgm:prSet presAssocID="{97C823EE-B2C6-41C3-82D8-DD1C2CE432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2727C676-63FD-45EE-A952-77E342E83676}" type="pres">
      <dgm:prSet presAssocID="{97C823EE-B2C6-41C3-82D8-DD1C2CE43274}" presName="spaceRect" presStyleCnt="0"/>
      <dgm:spPr/>
    </dgm:pt>
    <dgm:pt modelId="{A5A46B50-95CA-41E8-84EB-AAF97D18EC8F}" type="pres">
      <dgm:prSet presAssocID="{97C823EE-B2C6-41C3-82D8-DD1C2CE43274}" presName="parTx" presStyleLbl="revTx" presStyleIdx="0" presStyleCnt="4">
        <dgm:presLayoutVars>
          <dgm:chMax val="0"/>
          <dgm:chPref val="0"/>
        </dgm:presLayoutVars>
      </dgm:prSet>
      <dgm:spPr/>
    </dgm:pt>
    <dgm:pt modelId="{51BF8C66-6DD3-440C-BCBC-80E4E91BAE2A}" type="pres">
      <dgm:prSet presAssocID="{248A8204-857E-4079-83D9-86490BBD204C}" presName="sibTrans" presStyleCnt="0"/>
      <dgm:spPr/>
    </dgm:pt>
    <dgm:pt modelId="{EB4EE27F-FD74-4AAC-B855-4A48F13A9FA1}" type="pres">
      <dgm:prSet presAssocID="{C434B303-F0DF-48C3-8DA5-4A5CE55CFD06}" presName="compNode" presStyleCnt="0"/>
      <dgm:spPr/>
    </dgm:pt>
    <dgm:pt modelId="{9DC97CF3-10DD-4686-8FBA-A91138CE56BE}" type="pres">
      <dgm:prSet presAssocID="{C434B303-F0DF-48C3-8DA5-4A5CE55CFD06}" presName="bgRect" presStyleLbl="bgShp" presStyleIdx="1" presStyleCnt="4"/>
      <dgm:spPr/>
    </dgm:pt>
    <dgm:pt modelId="{CBECA96F-2772-4F56-BFDC-8E3489A456B6}" type="pres">
      <dgm:prSet presAssocID="{C434B303-F0DF-48C3-8DA5-4A5CE55CFD0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ipboard Partially Crossed outline"/>
        </a:ext>
      </dgm:extLst>
    </dgm:pt>
    <dgm:pt modelId="{42E6B8DF-2E5E-4B7A-A116-9B7BFCE84D12}" type="pres">
      <dgm:prSet presAssocID="{C434B303-F0DF-48C3-8DA5-4A5CE55CFD06}" presName="spaceRect" presStyleCnt="0"/>
      <dgm:spPr/>
    </dgm:pt>
    <dgm:pt modelId="{013796B5-3596-4387-B274-2D5C6E026A4F}" type="pres">
      <dgm:prSet presAssocID="{C434B303-F0DF-48C3-8DA5-4A5CE55CFD06}" presName="parTx" presStyleLbl="revTx" presStyleIdx="1" presStyleCnt="4">
        <dgm:presLayoutVars>
          <dgm:chMax val="0"/>
          <dgm:chPref val="0"/>
        </dgm:presLayoutVars>
      </dgm:prSet>
      <dgm:spPr/>
    </dgm:pt>
    <dgm:pt modelId="{E3DB9A1E-4206-430E-BD44-FF7C4677E2A9}" type="pres">
      <dgm:prSet presAssocID="{C6C50B03-DF3B-4FC0-ABE5-50685C64B2ED}" presName="sibTrans" presStyleCnt="0"/>
      <dgm:spPr/>
    </dgm:pt>
    <dgm:pt modelId="{186A7A43-D4B2-46B2-93D4-265B5193BD74}" type="pres">
      <dgm:prSet presAssocID="{AE730B89-377B-483D-B548-4E07CB29184B}" presName="compNode" presStyleCnt="0"/>
      <dgm:spPr/>
    </dgm:pt>
    <dgm:pt modelId="{3199AB1D-524E-4545-84A9-048EEAB3D77B}" type="pres">
      <dgm:prSet presAssocID="{AE730B89-377B-483D-B548-4E07CB29184B}" presName="bgRect" presStyleLbl="bgShp" presStyleIdx="2" presStyleCnt="4"/>
      <dgm:spPr/>
    </dgm:pt>
    <dgm:pt modelId="{FEFE6C5D-40BA-4C73-A049-379F2C874001}" type="pres">
      <dgm:prSet presAssocID="{AE730B89-377B-483D-B548-4E07CB29184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24390338-5958-4C52-88EF-B1F3512989DC}" type="pres">
      <dgm:prSet presAssocID="{AE730B89-377B-483D-B548-4E07CB29184B}" presName="spaceRect" presStyleCnt="0"/>
      <dgm:spPr/>
    </dgm:pt>
    <dgm:pt modelId="{8B664522-59F4-4921-9FA4-D084B585B6FF}" type="pres">
      <dgm:prSet presAssocID="{AE730B89-377B-483D-B548-4E07CB29184B}" presName="parTx" presStyleLbl="revTx" presStyleIdx="2" presStyleCnt="4">
        <dgm:presLayoutVars>
          <dgm:chMax val="0"/>
          <dgm:chPref val="0"/>
        </dgm:presLayoutVars>
      </dgm:prSet>
      <dgm:spPr/>
    </dgm:pt>
    <dgm:pt modelId="{BF3F978C-998A-4F7D-8663-828250795FF8}" type="pres">
      <dgm:prSet presAssocID="{952A3C0F-FB69-4359-AEE1-CC69CFADAA33}" presName="sibTrans" presStyleCnt="0"/>
      <dgm:spPr/>
    </dgm:pt>
    <dgm:pt modelId="{A8608A38-C9A7-4D13-9F2B-FA482599FE81}" type="pres">
      <dgm:prSet presAssocID="{54203543-81F6-4540-8E87-2A80ED91C8D8}" presName="compNode" presStyleCnt="0"/>
      <dgm:spPr/>
    </dgm:pt>
    <dgm:pt modelId="{5D62D945-1AB8-4934-AA0B-2CFBB25AFA09}" type="pres">
      <dgm:prSet presAssocID="{54203543-81F6-4540-8E87-2A80ED91C8D8}" presName="bgRect" presStyleLbl="bgShp" presStyleIdx="3" presStyleCnt="4"/>
      <dgm:spPr/>
    </dgm:pt>
    <dgm:pt modelId="{3FEAEF1A-8562-4486-AAB5-C01569B0C36C}" type="pres">
      <dgm:prSet presAssocID="{54203543-81F6-4540-8E87-2A80ED91C8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D2930EBA-0641-48B1-9A76-8DD1B29C412B}" type="pres">
      <dgm:prSet presAssocID="{54203543-81F6-4540-8E87-2A80ED91C8D8}" presName="spaceRect" presStyleCnt="0"/>
      <dgm:spPr/>
    </dgm:pt>
    <dgm:pt modelId="{E4B6D160-8CBE-4FF7-B318-3560250681AC}" type="pres">
      <dgm:prSet presAssocID="{54203543-81F6-4540-8E87-2A80ED91C8D8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D4F2210-760A-4A85-A93E-112E13833909}" type="presOf" srcId="{97C823EE-B2C6-41C3-82D8-DD1C2CE43274}" destId="{A5A46B50-95CA-41E8-84EB-AAF97D18EC8F}" srcOrd="0" destOrd="0" presId="urn:microsoft.com/office/officeart/2018/2/layout/IconVerticalSolidList"/>
    <dgm:cxn modelId="{C2126115-A565-4957-A2AB-5C441E1E648F}" srcId="{EC12F9C1-A281-464D-A45F-509B66AA165F}" destId="{C434B303-F0DF-48C3-8DA5-4A5CE55CFD06}" srcOrd="1" destOrd="0" parTransId="{2A42B2E5-9DEF-47EA-B015-8F3286B195B9}" sibTransId="{C6C50B03-DF3B-4FC0-ABE5-50685C64B2ED}"/>
    <dgm:cxn modelId="{62A1A21D-F0DB-4A7C-8919-17CAF7BC55A1}" srcId="{EC12F9C1-A281-464D-A45F-509B66AA165F}" destId="{54203543-81F6-4540-8E87-2A80ED91C8D8}" srcOrd="3" destOrd="0" parTransId="{4B583772-8092-4919-BB2C-A6697E423AB2}" sibTransId="{BA854CCD-310A-4D74-9E19-071646BD72A9}"/>
    <dgm:cxn modelId="{F671192C-7BE4-4BAA-8597-82489222CE2B}" type="presOf" srcId="{54203543-81F6-4540-8E87-2A80ED91C8D8}" destId="{E4B6D160-8CBE-4FF7-B318-3560250681AC}" srcOrd="0" destOrd="0" presId="urn:microsoft.com/office/officeart/2018/2/layout/IconVerticalSolidList"/>
    <dgm:cxn modelId="{0CD8476D-C15A-4D3F-A336-81499862611C}" type="presOf" srcId="{AE730B89-377B-483D-B548-4E07CB29184B}" destId="{8B664522-59F4-4921-9FA4-D084B585B6FF}" srcOrd="0" destOrd="0" presId="urn:microsoft.com/office/officeart/2018/2/layout/IconVerticalSolidList"/>
    <dgm:cxn modelId="{1D68904F-B5DD-48F5-922A-8C3A92AD9341}" srcId="{EC12F9C1-A281-464D-A45F-509B66AA165F}" destId="{AE730B89-377B-483D-B548-4E07CB29184B}" srcOrd="2" destOrd="0" parTransId="{D5DBC091-DDBD-4553-8873-D0F1C9EA7A62}" sibTransId="{952A3C0F-FB69-4359-AEE1-CC69CFADAA33}"/>
    <dgm:cxn modelId="{8B3CE6D0-6AD4-4CC9-B985-376FBCC5D909}" srcId="{EC12F9C1-A281-464D-A45F-509B66AA165F}" destId="{97C823EE-B2C6-41C3-82D8-DD1C2CE43274}" srcOrd="0" destOrd="0" parTransId="{E95A989B-A8EB-4172-A9C9-3243F311337F}" sibTransId="{248A8204-857E-4079-83D9-86490BBD204C}"/>
    <dgm:cxn modelId="{1B0067D6-212D-45BC-8118-DD8E87E02C2D}" type="presOf" srcId="{C434B303-F0DF-48C3-8DA5-4A5CE55CFD06}" destId="{013796B5-3596-4387-B274-2D5C6E026A4F}" srcOrd="0" destOrd="0" presId="urn:microsoft.com/office/officeart/2018/2/layout/IconVerticalSolidList"/>
    <dgm:cxn modelId="{0CD2BEF5-8083-4AF9-90CB-C56CE77C93D9}" type="presOf" srcId="{EC12F9C1-A281-464D-A45F-509B66AA165F}" destId="{E220B1B5-5D27-490D-B215-99173CA781D7}" srcOrd="0" destOrd="0" presId="urn:microsoft.com/office/officeart/2018/2/layout/IconVerticalSolidList"/>
    <dgm:cxn modelId="{607D2838-13D8-4E64-9AC5-B8572AAC803A}" type="presParOf" srcId="{E220B1B5-5D27-490D-B215-99173CA781D7}" destId="{80EE216C-A0A7-4D02-9DD9-90E929A71CA4}" srcOrd="0" destOrd="0" presId="urn:microsoft.com/office/officeart/2018/2/layout/IconVerticalSolidList"/>
    <dgm:cxn modelId="{F163B9B3-F524-45A3-A2DE-BFDA9C09BEE9}" type="presParOf" srcId="{80EE216C-A0A7-4D02-9DD9-90E929A71CA4}" destId="{9A85368D-9486-4AAB-8211-81DCF94ADF77}" srcOrd="0" destOrd="0" presId="urn:microsoft.com/office/officeart/2018/2/layout/IconVerticalSolidList"/>
    <dgm:cxn modelId="{C211F034-5D15-44D3-AC56-DE3379216F93}" type="presParOf" srcId="{80EE216C-A0A7-4D02-9DD9-90E929A71CA4}" destId="{67F91802-B2CF-4BFA-AEDF-D289C7510433}" srcOrd="1" destOrd="0" presId="urn:microsoft.com/office/officeart/2018/2/layout/IconVerticalSolidList"/>
    <dgm:cxn modelId="{9BBC8574-62C3-4A77-9D2C-1A9A22ED8ACD}" type="presParOf" srcId="{80EE216C-A0A7-4D02-9DD9-90E929A71CA4}" destId="{2727C676-63FD-45EE-A952-77E342E83676}" srcOrd="2" destOrd="0" presId="urn:microsoft.com/office/officeart/2018/2/layout/IconVerticalSolidList"/>
    <dgm:cxn modelId="{B0034BA5-A8A0-43DF-A693-5679C334F942}" type="presParOf" srcId="{80EE216C-A0A7-4D02-9DD9-90E929A71CA4}" destId="{A5A46B50-95CA-41E8-84EB-AAF97D18EC8F}" srcOrd="3" destOrd="0" presId="urn:microsoft.com/office/officeart/2018/2/layout/IconVerticalSolidList"/>
    <dgm:cxn modelId="{8100D3BC-F61E-4409-B3D4-992614DA9BB4}" type="presParOf" srcId="{E220B1B5-5D27-490D-B215-99173CA781D7}" destId="{51BF8C66-6DD3-440C-BCBC-80E4E91BAE2A}" srcOrd="1" destOrd="0" presId="urn:microsoft.com/office/officeart/2018/2/layout/IconVerticalSolidList"/>
    <dgm:cxn modelId="{A388768F-9BAB-4EA3-84DC-638A3AB27818}" type="presParOf" srcId="{E220B1B5-5D27-490D-B215-99173CA781D7}" destId="{EB4EE27F-FD74-4AAC-B855-4A48F13A9FA1}" srcOrd="2" destOrd="0" presId="urn:microsoft.com/office/officeart/2018/2/layout/IconVerticalSolidList"/>
    <dgm:cxn modelId="{B2A204C7-1210-46A9-846F-BE0EEEDC1922}" type="presParOf" srcId="{EB4EE27F-FD74-4AAC-B855-4A48F13A9FA1}" destId="{9DC97CF3-10DD-4686-8FBA-A91138CE56BE}" srcOrd="0" destOrd="0" presId="urn:microsoft.com/office/officeart/2018/2/layout/IconVerticalSolidList"/>
    <dgm:cxn modelId="{5F5DCBBA-690E-4A0A-90C0-EB8DD2FD621A}" type="presParOf" srcId="{EB4EE27F-FD74-4AAC-B855-4A48F13A9FA1}" destId="{CBECA96F-2772-4F56-BFDC-8E3489A456B6}" srcOrd="1" destOrd="0" presId="urn:microsoft.com/office/officeart/2018/2/layout/IconVerticalSolidList"/>
    <dgm:cxn modelId="{82FE8449-C94C-453D-94F2-CCB77C3880D1}" type="presParOf" srcId="{EB4EE27F-FD74-4AAC-B855-4A48F13A9FA1}" destId="{42E6B8DF-2E5E-4B7A-A116-9B7BFCE84D12}" srcOrd="2" destOrd="0" presId="urn:microsoft.com/office/officeart/2018/2/layout/IconVerticalSolidList"/>
    <dgm:cxn modelId="{3BD8BD6B-BC20-4AE0-BF00-2C6388142730}" type="presParOf" srcId="{EB4EE27F-FD74-4AAC-B855-4A48F13A9FA1}" destId="{013796B5-3596-4387-B274-2D5C6E026A4F}" srcOrd="3" destOrd="0" presId="urn:microsoft.com/office/officeart/2018/2/layout/IconVerticalSolidList"/>
    <dgm:cxn modelId="{3E9D65B3-8929-4AF4-86A8-BD7528B6E860}" type="presParOf" srcId="{E220B1B5-5D27-490D-B215-99173CA781D7}" destId="{E3DB9A1E-4206-430E-BD44-FF7C4677E2A9}" srcOrd="3" destOrd="0" presId="urn:microsoft.com/office/officeart/2018/2/layout/IconVerticalSolidList"/>
    <dgm:cxn modelId="{182975E2-624B-45C1-932B-85A08DB7FA8F}" type="presParOf" srcId="{E220B1B5-5D27-490D-B215-99173CA781D7}" destId="{186A7A43-D4B2-46B2-93D4-265B5193BD74}" srcOrd="4" destOrd="0" presId="urn:microsoft.com/office/officeart/2018/2/layout/IconVerticalSolidList"/>
    <dgm:cxn modelId="{D3BB1472-1E3A-4901-9691-B353C0257C6F}" type="presParOf" srcId="{186A7A43-D4B2-46B2-93D4-265B5193BD74}" destId="{3199AB1D-524E-4545-84A9-048EEAB3D77B}" srcOrd="0" destOrd="0" presId="urn:microsoft.com/office/officeart/2018/2/layout/IconVerticalSolidList"/>
    <dgm:cxn modelId="{C7DB64E8-3DCB-4EB0-A349-4DE6AD41374E}" type="presParOf" srcId="{186A7A43-D4B2-46B2-93D4-265B5193BD74}" destId="{FEFE6C5D-40BA-4C73-A049-379F2C874001}" srcOrd="1" destOrd="0" presId="urn:microsoft.com/office/officeart/2018/2/layout/IconVerticalSolidList"/>
    <dgm:cxn modelId="{A5350019-06C2-4468-BA03-0BDC72B4F251}" type="presParOf" srcId="{186A7A43-D4B2-46B2-93D4-265B5193BD74}" destId="{24390338-5958-4C52-88EF-B1F3512989DC}" srcOrd="2" destOrd="0" presId="urn:microsoft.com/office/officeart/2018/2/layout/IconVerticalSolidList"/>
    <dgm:cxn modelId="{2129CF54-8DCD-4DC2-8206-5BFBB76FB45A}" type="presParOf" srcId="{186A7A43-D4B2-46B2-93D4-265B5193BD74}" destId="{8B664522-59F4-4921-9FA4-D084B585B6FF}" srcOrd="3" destOrd="0" presId="urn:microsoft.com/office/officeart/2018/2/layout/IconVerticalSolidList"/>
    <dgm:cxn modelId="{9B388FC8-BDB3-48A0-8491-872AD59426FA}" type="presParOf" srcId="{E220B1B5-5D27-490D-B215-99173CA781D7}" destId="{BF3F978C-998A-4F7D-8663-828250795FF8}" srcOrd="5" destOrd="0" presId="urn:microsoft.com/office/officeart/2018/2/layout/IconVerticalSolidList"/>
    <dgm:cxn modelId="{80E38BBA-5640-4ECE-B319-FC5336018698}" type="presParOf" srcId="{E220B1B5-5D27-490D-B215-99173CA781D7}" destId="{A8608A38-C9A7-4D13-9F2B-FA482599FE81}" srcOrd="6" destOrd="0" presId="urn:microsoft.com/office/officeart/2018/2/layout/IconVerticalSolidList"/>
    <dgm:cxn modelId="{793A4814-9089-480C-ACFF-7EC18384D0A1}" type="presParOf" srcId="{A8608A38-C9A7-4D13-9F2B-FA482599FE81}" destId="{5D62D945-1AB8-4934-AA0B-2CFBB25AFA09}" srcOrd="0" destOrd="0" presId="urn:microsoft.com/office/officeart/2018/2/layout/IconVerticalSolidList"/>
    <dgm:cxn modelId="{6DDFCE4D-A512-4EDA-A9A9-D47EBF8137D1}" type="presParOf" srcId="{A8608A38-C9A7-4D13-9F2B-FA482599FE81}" destId="{3FEAEF1A-8562-4486-AAB5-C01569B0C36C}" srcOrd="1" destOrd="0" presId="urn:microsoft.com/office/officeart/2018/2/layout/IconVerticalSolidList"/>
    <dgm:cxn modelId="{1796869D-5B61-4C58-9828-BC7C7006B09F}" type="presParOf" srcId="{A8608A38-C9A7-4D13-9F2B-FA482599FE81}" destId="{D2930EBA-0641-48B1-9A76-8DD1B29C412B}" srcOrd="2" destOrd="0" presId="urn:microsoft.com/office/officeart/2018/2/layout/IconVerticalSolidList"/>
    <dgm:cxn modelId="{4C1F708D-BC06-4BE3-B0D3-26F416061CBE}" type="presParOf" srcId="{A8608A38-C9A7-4D13-9F2B-FA482599FE81}" destId="{E4B6D160-8CBE-4FF7-B318-3560250681A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0BA144-3904-47BD-A90A-75C61670E272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7D334698-51F6-4A4C-B8AE-34C80C763787}">
      <dgm:prSet/>
      <dgm:spPr/>
      <dgm:t>
        <a:bodyPr/>
        <a:lstStyle/>
        <a:p>
          <a:r>
            <a:rPr lang="en-US"/>
            <a:t>Real-time, dynamic data updates</a:t>
          </a:r>
        </a:p>
      </dgm:t>
    </dgm:pt>
    <dgm:pt modelId="{6C93CDEC-E8A6-4AB3-93E3-2CD40CE225EA}" type="parTrans" cxnId="{6FC9E3EC-8347-407D-8945-0D54DBCA0091}">
      <dgm:prSet/>
      <dgm:spPr/>
      <dgm:t>
        <a:bodyPr/>
        <a:lstStyle/>
        <a:p>
          <a:endParaRPr lang="en-US"/>
        </a:p>
      </dgm:t>
    </dgm:pt>
    <dgm:pt modelId="{A1A5E331-BA82-401F-83DB-ED548843C950}" type="sibTrans" cxnId="{6FC9E3EC-8347-407D-8945-0D54DBCA0091}">
      <dgm:prSet/>
      <dgm:spPr/>
      <dgm:t>
        <a:bodyPr/>
        <a:lstStyle/>
        <a:p>
          <a:endParaRPr lang="en-US"/>
        </a:p>
      </dgm:t>
    </dgm:pt>
    <dgm:pt modelId="{8019C633-5AA2-47E6-BBD9-469449AD5580}">
      <dgm:prSet/>
      <dgm:spPr/>
      <dgm:t>
        <a:bodyPr/>
        <a:lstStyle/>
        <a:p>
          <a:r>
            <a:rPr lang="en-US"/>
            <a:t>User-visible transaction history</a:t>
          </a:r>
        </a:p>
      </dgm:t>
    </dgm:pt>
    <dgm:pt modelId="{5CD971FC-5849-4108-B123-0F9CABA9426D}" type="parTrans" cxnId="{191149EE-4A40-4774-8906-58AF99882B94}">
      <dgm:prSet/>
      <dgm:spPr/>
      <dgm:t>
        <a:bodyPr/>
        <a:lstStyle/>
        <a:p>
          <a:endParaRPr lang="en-US"/>
        </a:p>
      </dgm:t>
    </dgm:pt>
    <dgm:pt modelId="{0BE0B8EB-C92C-4C26-A742-8B63D09B2363}" type="sibTrans" cxnId="{191149EE-4A40-4774-8906-58AF99882B94}">
      <dgm:prSet/>
      <dgm:spPr/>
      <dgm:t>
        <a:bodyPr/>
        <a:lstStyle/>
        <a:p>
          <a:endParaRPr lang="en-US"/>
        </a:p>
      </dgm:t>
    </dgm:pt>
    <dgm:pt modelId="{9B4AC9F1-E0A0-49A6-B3AF-E2700CA1C992}">
      <dgm:prSet/>
      <dgm:spPr/>
      <dgm:t>
        <a:bodyPr/>
        <a:lstStyle/>
        <a:p>
          <a:r>
            <a:rPr lang="en-US"/>
            <a:t>Unit-tested and reliable</a:t>
          </a:r>
        </a:p>
      </dgm:t>
    </dgm:pt>
    <dgm:pt modelId="{7B7A6D43-00A0-40F0-8165-4E8FA79253E4}" type="parTrans" cxnId="{4958EB14-39B1-47CB-AAB8-2A2358B29EF5}">
      <dgm:prSet/>
      <dgm:spPr/>
      <dgm:t>
        <a:bodyPr/>
        <a:lstStyle/>
        <a:p>
          <a:endParaRPr lang="en-US"/>
        </a:p>
      </dgm:t>
    </dgm:pt>
    <dgm:pt modelId="{489BBD2C-B66B-44DB-8FCD-83BE720B809C}" type="sibTrans" cxnId="{4958EB14-39B1-47CB-AAB8-2A2358B29EF5}">
      <dgm:prSet/>
      <dgm:spPr/>
      <dgm:t>
        <a:bodyPr/>
        <a:lstStyle/>
        <a:p>
          <a:endParaRPr lang="en-US"/>
        </a:p>
      </dgm:t>
    </dgm:pt>
    <dgm:pt modelId="{7BD334F9-E3F6-43E2-A8E5-6A50F4E07FE8}">
      <dgm:prSet/>
      <dgm:spPr/>
      <dgm:t>
        <a:bodyPr/>
        <a:lstStyle/>
        <a:p>
          <a:r>
            <a:rPr lang="en-US"/>
            <a:t>Scalable modern web architecture</a:t>
          </a:r>
        </a:p>
      </dgm:t>
    </dgm:pt>
    <dgm:pt modelId="{DFDBB933-C0F1-4533-851C-99C35E7D413E}" type="parTrans" cxnId="{443D9FA4-977C-4625-B6A8-6586E8277A4C}">
      <dgm:prSet/>
      <dgm:spPr/>
      <dgm:t>
        <a:bodyPr/>
        <a:lstStyle/>
        <a:p>
          <a:endParaRPr lang="en-US"/>
        </a:p>
      </dgm:t>
    </dgm:pt>
    <dgm:pt modelId="{03D74042-E3B9-4241-8161-62C80A169D85}" type="sibTrans" cxnId="{443D9FA4-977C-4625-B6A8-6586E8277A4C}">
      <dgm:prSet/>
      <dgm:spPr/>
      <dgm:t>
        <a:bodyPr/>
        <a:lstStyle/>
        <a:p>
          <a:endParaRPr lang="en-US"/>
        </a:p>
      </dgm:t>
    </dgm:pt>
    <dgm:pt modelId="{62005AF8-CC3B-4A09-AE21-C3E66A45249F}" type="pres">
      <dgm:prSet presAssocID="{5B0BA144-3904-47BD-A90A-75C61670E27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AE764A9-6BE2-44C4-9869-B7B80E47876B}" type="pres">
      <dgm:prSet presAssocID="{7D334698-51F6-4A4C-B8AE-34C80C763787}" presName="hierRoot1" presStyleCnt="0"/>
      <dgm:spPr/>
    </dgm:pt>
    <dgm:pt modelId="{5A03E182-88F9-45F5-8738-D0301794290F}" type="pres">
      <dgm:prSet presAssocID="{7D334698-51F6-4A4C-B8AE-34C80C763787}" presName="composite" presStyleCnt="0"/>
      <dgm:spPr/>
    </dgm:pt>
    <dgm:pt modelId="{9B8DE86D-298B-4226-AD22-B417457D763D}" type="pres">
      <dgm:prSet presAssocID="{7D334698-51F6-4A4C-B8AE-34C80C763787}" presName="background" presStyleLbl="node0" presStyleIdx="0" presStyleCnt="4"/>
      <dgm:spPr/>
    </dgm:pt>
    <dgm:pt modelId="{8A6A301C-C78F-49B3-86E8-0880D7AA2F1A}" type="pres">
      <dgm:prSet presAssocID="{7D334698-51F6-4A4C-B8AE-34C80C763787}" presName="text" presStyleLbl="fgAcc0" presStyleIdx="0" presStyleCnt="4">
        <dgm:presLayoutVars>
          <dgm:chPref val="3"/>
        </dgm:presLayoutVars>
      </dgm:prSet>
      <dgm:spPr/>
    </dgm:pt>
    <dgm:pt modelId="{0F41CFAC-9294-4AB3-BEAC-353A7FFCC1F8}" type="pres">
      <dgm:prSet presAssocID="{7D334698-51F6-4A4C-B8AE-34C80C763787}" presName="hierChild2" presStyleCnt="0"/>
      <dgm:spPr/>
    </dgm:pt>
    <dgm:pt modelId="{7B5C6818-838F-4C19-A542-431070150F4B}" type="pres">
      <dgm:prSet presAssocID="{8019C633-5AA2-47E6-BBD9-469449AD5580}" presName="hierRoot1" presStyleCnt="0"/>
      <dgm:spPr/>
    </dgm:pt>
    <dgm:pt modelId="{DE830BDF-A42C-4D2B-88F2-39ECEFDCB473}" type="pres">
      <dgm:prSet presAssocID="{8019C633-5AA2-47E6-BBD9-469449AD5580}" presName="composite" presStyleCnt="0"/>
      <dgm:spPr/>
    </dgm:pt>
    <dgm:pt modelId="{9E6D29F8-0D27-441D-AF8B-A74A40649F89}" type="pres">
      <dgm:prSet presAssocID="{8019C633-5AA2-47E6-BBD9-469449AD5580}" presName="background" presStyleLbl="node0" presStyleIdx="1" presStyleCnt="4"/>
      <dgm:spPr/>
    </dgm:pt>
    <dgm:pt modelId="{D53CB02F-CA91-49D4-B24F-972EC1A7728C}" type="pres">
      <dgm:prSet presAssocID="{8019C633-5AA2-47E6-BBD9-469449AD5580}" presName="text" presStyleLbl="fgAcc0" presStyleIdx="1" presStyleCnt="4">
        <dgm:presLayoutVars>
          <dgm:chPref val="3"/>
        </dgm:presLayoutVars>
      </dgm:prSet>
      <dgm:spPr/>
    </dgm:pt>
    <dgm:pt modelId="{233F9BF8-49DF-4B75-BEEE-61716DE9F3A0}" type="pres">
      <dgm:prSet presAssocID="{8019C633-5AA2-47E6-BBD9-469449AD5580}" presName="hierChild2" presStyleCnt="0"/>
      <dgm:spPr/>
    </dgm:pt>
    <dgm:pt modelId="{9A3FFD59-CBB3-41AC-AC16-2505861BE804}" type="pres">
      <dgm:prSet presAssocID="{9B4AC9F1-E0A0-49A6-B3AF-E2700CA1C992}" presName="hierRoot1" presStyleCnt="0"/>
      <dgm:spPr/>
    </dgm:pt>
    <dgm:pt modelId="{56DAEFD9-E365-478C-A75B-C82FDF468F39}" type="pres">
      <dgm:prSet presAssocID="{9B4AC9F1-E0A0-49A6-B3AF-E2700CA1C992}" presName="composite" presStyleCnt="0"/>
      <dgm:spPr/>
    </dgm:pt>
    <dgm:pt modelId="{8833F655-B79A-427A-8C5C-17CA4D59F810}" type="pres">
      <dgm:prSet presAssocID="{9B4AC9F1-E0A0-49A6-B3AF-E2700CA1C992}" presName="background" presStyleLbl="node0" presStyleIdx="2" presStyleCnt="4"/>
      <dgm:spPr/>
    </dgm:pt>
    <dgm:pt modelId="{AAB8A5F4-8CE9-439E-BC30-790627588C3B}" type="pres">
      <dgm:prSet presAssocID="{9B4AC9F1-E0A0-49A6-B3AF-E2700CA1C992}" presName="text" presStyleLbl="fgAcc0" presStyleIdx="2" presStyleCnt="4">
        <dgm:presLayoutVars>
          <dgm:chPref val="3"/>
        </dgm:presLayoutVars>
      </dgm:prSet>
      <dgm:spPr/>
    </dgm:pt>
    <dgm:pt modelId="{DFBC20AC-7DA8-49E8-A83D-B4E4F4EBA011}" type="pres">
      <dgm:prSet presAssocID="{9B4AC9F1-E0A0-49A6-B3AF-E2700CA1C992}" presName="hierChild2" presStyleCnt="0"/>
      <dgm:spPr/>
    </dgm:pt>
    <dgm:pt modelId="{E2C47E18-982F-4CDE-BAC5-408BE9CDDDB9}" type="pres">
      <dgm:prSet presAssocID="{7BD334F9-E3F6-43E2-A8E5-6A50F4E07FE8}" presName="hierRoot1" presStyleCnt="0"/>
      <dgm:spPr/>
    </dgm:pt>
    <dgm:pt modelId="{A866FFDA-7A20-441C-9403-B88E05DDE954}" type="pres">
      <dgm:prSet presAssocID="{7BD334F9-E3F6-43E2-A8E5-6A50F4E07FE8}" presName="composite" presStyleCnt="0"/>
      <dgm:spPr/>
    </dgm:pt>
    <dgm:pt modelId="{EAA86B05-A3A7-48C5-84D8-568B13AA337F}" type="pres">
      <dgm:prSet presAssocID="{7BD334F9-E3F6-43E2-A8E5-6A50F4E07FE8}" presName="background" presStyleLbl="node0" presStyleIdx="3" presStyleCnt="4"/>
      <dgm:spPr/>
    </dgm:pt>
    <dgm:pt modelId="{A2BDC37B-AF30-4295-AEA5-FEB4E6E95E52}" type="pres">
      <dgm:prSet presAssocID="{7BD334F9-E3F6-43E2-A8E5-6A50F4E07FE8}" presName="text" presStyleLbl="fgAcc0" presStyleIdx="3" presStyleCnt="4">
        <dgm:presLayoutVars>
          <dgm:chPref val="3"/>
        </dgm:presLayoutVars>
      </dgm:prSet>
      <dgm:spPr/>
    </dgm:pt>
    <dgm:pt modelId="{6BE20C8B-1AC2-46BE-A1B3-2B9409A8FA8F}" type="pres">
      <dgm:prSet presAssocID="{7BD334F9-E3F6-43E2-A8E5-6A50F4E07FE8}" presName="hierChild2" presStyleCnt="0"/>
      <dgm:spPr/>
    </dgm:pt>
  </dgm:ptLst>
  <dgm:cxnLst>
    <dgm:cxn modelId="{F1B33A0A-847A-407B-9D8E-6E6CA6C70D97}" type="presOf" srcId="{8019C633-5AA2-47E6-BBD9-469449AD5580}" destId="{D53CB02F-CA91-49D4-B24F-972EC1A7728C}" srcOrd="0" destOrd="0" presId="urn:microsoft.com/office/officeart/2005/8/layout/hierarchy1"/>
    <dgm:cxn modelId="{4958EB14-39B1-47CB-AAB8-2A2358B29EF5}" srcId="{5B0BA144-3904-47BD-A90A-75C61670E272}" destId="{9B4AC9F1-E0A0-49A6-B3AF-E2700CA1C992}" srcOrd="2" destOrd="0" parTransId="{7B7A6D43-00A0-40F0-8165-4E8FA79253E4}" sibTransId="{489BBD2C-B66B-44DB-8FCD-83BE720B809C}"/>
    <dgm:cxn modelId="{BFB15B41-5D45-453A-8F98-BD44464B040A}" type="presOf" srcId="{7BD334F9-E3F6-43E2-A8E5-6A50F4E07FE8}" destId="{A2BDC37B-AF30-4295-AEA5-FEB4E6E95E52}" srcOrd="0" destOrd="0" presId="urn:microsoft.com/office/officeart/2005/8/layout/hierarchy1"/>
    <dgm:cxn modelId="{77FC8166-3080-42A9-92DE-C8C6881A8FC7}" type="presOf" srcId="{9B4AC9F1-E0A0-49A6-B3AF-E2700CA1C992}" destId="{AAB8A5F4-8CE9-439E-BC30-790627588C3B}" srcOrd="0" destOrd="0" presId="urn:microsoft.com/office/officeart/2005/8/layout/hierarchy1"/>
    <dgm:cxn modelId="{B3330B73-E1B6-423F-9051-96E15F68396E}" type="presOf" srcId="{7D334698-51F6-4A4C-B8AE-34C80C763787}" destId="{8A6A301C-C78F-49B3-86E8-0880D7AA2F1A}" srcOrd="0" destOrd="0" presId="urn:microsoft.com/office/officeart/2005/8/layout/hierarchy1"/>
    <dgm:cxn modelId="{20F34F95-08D7-4609-B6D1-AE1A3CDCD079}" type="presOf" srcId="{5B0BA144-3904-47BD-A90A-75C61670E272}" destId="{62005AF8-CC3B-4A09-AE21-C3E66A45249F}" srcOrd="0" destOrd="0" presId="urn:microsoft.com/office/officeart/2005/8/layout/hierarchy1"/>
    <dgm:cxn modelId="{443D9FA4-977C-4625-B6A8-6586E8277A4C}" srcId="{5B0BA144-3904-47BD-A90A-75C61670E272}" destId="{7BD334F9-E3F6-43E2-A8E5-6A50F4E07FE8}" srcOrd="3" destOrd="0" parTransId="{DFDBB933-C0F1-4533-851C-99C35E7D413E}" sibTransId="{03D74042-E3B9-4241-8161-62C80A169D85}"/>
    <dgm:cxn modelId="{6FC9E3EC-8347-407D-8945-0D54DBCA0091}" srcId="{5B0BA144-3904-47BD-A90A-75C61670E272}" destId="{7D334698-51F6-4A4C-B8AE-34C80C763787}" srcOrd="0" destOrd="0" parTransId="{6C93CDEC-E8A6-4AB3-93E3-2CD40CE225EA}" sibTransId="{A1A5E331-BA82-401F-83DB-ED548843C950}"/>
    <dgm:cxn modelId="{191149EE-4A40-4774-8906-58AF99882B94}" srcId="{5B0BA144-3904-47BD-A90A-75C61670E272}" destId="{8019C633-5AA2-47E6-BBD9-469449AD5580}" srcOrd="1" destOrd="0" parTransId="{5CD971FC-5849-4108-B123-0F9CABA9426D}" sibTransId="{0BE0B8EB-C92C-4C26-A742-8B63D09B2363}"/>
    <dgm:cxn modelId="{A984C1D2-E8DE-4542-84DC-57B4DE7053D0}" type="presParOf" srcId="{62005AF8-CC3B-4A09-AE21-C3E66A45249F}" destId="{5AE764A9-6BE2-44C4-9869-B7B80E47876B}" srcOrd="0" destOrd="0" presId="urn:microsoft.com/office/officeart/2005/8/layout/hierarchy1"/>
    <dgm:cxn modelId="{26E02DE7-96F1-4383-9695-64F9FED2AE0E}" type="presParOf" srcId="{5AE764A9-6BE2-44C4-9869-B7B80E47876B}" destId="{5A03E182-88F9-45F5-8738-D0301794290F}" srcOrd="0" destOrd="0" presId="urn:microsoft.com/office/officeart/2005/8/layout/hierarchy1"/>
    <dgm:cxn modelId="{E30B7286-CFC0-4BFA-9D20-ED9BDB963F5A}" type="presParOf" srcId="{5A03E182-88F9-45F5-8738-D0301794290F}" destId="{9B8DE86D-298B-4226-AD22-B417457D763D}" srcOrd="0" destOrd="0" presId="urn:microsoft.com/office/officeart/2005/8/layout/hierarchy1"/>
    <dgm:cxn modelId="{87FCAAFD-1682-4269-8934-2BD74C807D68}" type="presParOf" srcId="{5A03E182-88F9-45F5-8738-D0301794290F}" destId="{8A6A301C-C78F-49B3-86E8-0880D7AA2F1A}" srcOrd="1" destOrd="0" presId="urn:microsoft.com/office/officeart/2005/8/layout/hierarchy1"/>
    <dgm:cxn modelId="{57B7847D-4D54-46A1-B600-5C7C7A45D8A6}" type="presParOf" srcId="{5AE764A9-6BE2-44C4-9869-B7B80E47876B}" destId="{0F41CFAC-9294-4AB3-BEAC-353A7FFCC1F8}" srcOrd="1" destOrd="0" presId="urn:microsoft.com/office/officeart/2005/8/layout/hierarchy1"/>
    <dgm:cxn modelId="{75FA03FE-70BE-4685-9F27-F429429E76D7}" type="presParOf" srcId="{62005AF8-CC3B-4A09-AE21-C3E66A45249F}" destId="{7B5C6818-838F-4C19-A542-431070150F4B}" srcOrd="1" destOrd="0" presId="urn:microsoft.com/office/officeart/2005/8/layout/hierarchy1"/>
    <dgm:cxn modelId="{F8BE5860-6243-4704-9CC1-DA1A5EC11E48}" type="presParOf" srcId="{7B5C6818-838F-4C19-A542-431070150F4B}" destId="{DE830BDF-A42C-4D2B-88F2-39ECEFDCB473}" srcOrd="0" destOrd="0" presId="urn:microsoft.com/office/officeart/2005/8/layout/hierarchy1"/>
    <dgm:cxn modelId="{C76DC06B-297B-476F-8811-AB1DE40433A7}" type="presParOf" srcId="{DE830BDF-A42C-4D2B-88F2-39ECEFDCB473}" destId="{9E6D29F8-0D27-441D-AF8B-A74A40649F89}" srcOrd="0" destOrd="0" presId="urn:microsoft.com/office/officeart/2005/8/layout/hierarchy1"/>
    <dgm:cxn modelId="{06FC43BB-5D98-41D3-957A-73B34310467F}" type="presParOf" srcId="{DE830BDF-A42C-4D2B-88F2-39ECEFDCB473}" destId="{D53CB02F-CA91-49D4-B24F-972EC1A7728C}" srcOrd="1" destOrd="0" presId="urn:microsoft.com/office/officeart/2005/8/layout/hierarchy1"/>
    <dgm:cxn modelId="{96F94F90-3288-43B9-B977-91089F7312E1}" type="presParOf" srcId="{7B5C6818-838F-4C19-A542-431070150F4B}" destId="{233F9BF8-49DF-4B75-BEEE-61716DE9F3A0}" srcOrd="1" destOrd="0" presId="urn:microsoft.com/office/officeart/2005/8/layout/hierarchy1"/>
    <dgm:cxn modelId="{47AB6550-3BF4-4107-8AC2-F57649FAF2A0}" type="presParOf" srcId="{62005AF8-CC3B-4A09-AE21-C3E66A45249F}" destId="{9A3FFD59-CBB3-41AC-AC16-2505861BE804}" srcOrd="2" destOrd="0" presId="urn:microsoft.com/office/officeart/2005/8/layout/hierarchy1"/>
    <dgm:cxn modelId="{6D310924-4E02-4212-870F-28D391FC2B68}" type="presParOf" srcId="{9A3FFD59-CBB3-41AC-AC16-2505861BE804}" destId="{56DAEFD9-E365-478C-A75B-C82FDF468F39}" srcOrd="0" destOrd="0" presId="urn:microsoft.com/office/officeart/2005/8/layout/hierarchy1"/>
    <dgm:cxn modelId="{7AC6F461-B081-41FC-98C2-9DA0C839F717}" type="presParOf" srcId="{56DAEFD9-E365-478C-A75B-C82FDF468F39}" destId="{8833F655-B79A-427A-8C5C-17CA4D59F810}" srcOrd="0" destOrd="0" presId="urn:microsoft.com/office/officeart/2005/8/layout/hierarchy1"/>
    <dgm:cxn modelId="{02AAAD69-B130-4706-8F22-B6D761A263A6}" type="presParOf" srcId="{56DAEFD9-E365-478C-A75B-C82FDF468F39}" destId="{AAB8A5F4-8CE9-439E-BC30-790627588C3B}" srcOrd="1" destOrd="0" presId="urn:microsoft.com/office/officeart/2005/8/layout/hierarchy1"/>
    <dgm:cxn modelId="{392F99D6-7AD0-433C-8851-D1887103F11E}" type="presParOf" srcId="{9A3FFD59-CBB3-41AC-AC16-2505861BE804}" destId="{DFBC20AC-7DA8-49E8-A83D-B4E4F4EBA011}" srcOrd="1" destOrd="0" presId="urn:microsoft.com/office/officeart/2005/8/layout/hierarchy1"/>
    <dgm:cxn modelId="{BDBB668E-BE66-4D8D-AFD9-844384916D8E}" type="presParOf" srcId="{62005AF8-CC3B-4A09-AE21-C3E66A45249F}" destId="{E2C47E18-982F-4CDE-BAC5-408BE9CDDDB9}" srcOrd="3" destOrd="0" presId="urn:microsoft.com/office/officeart/2005/8/layout/hierarchy1"/>
    <dgm:cxn modelId="{1FC585E5-3FFD-4347-9C97-285399FBFA3D}" type="presParOf" srcId="{E2C47E18-982F-4CDE-BAC5-408BE9CDDDB9}" destId="{A866FFDA-7A20-441C-9403-B88E05DDE954}" srcOrd="0" destOrd="0" presId="urn:microsoft.com/office/officeart/2005/8/layout/hierarchy1"/>
    <dgm:cxn modelId="{F2E8841E-73BF-4634-A836-3633C7FF636E}" type="presParOf" srcId="{A866FFDA-7A20-441C-9403-B88E05DDE954}" destId="{EAA86B05-A3A7-48C5-84D8-568B13AA337F}" srcOrd="0" destOrd="0" presId="urn:microsoft.com/office/officeart/2005/8/layout/hierarchy1"/>
    <dgm:cxn modelId="{B8A9C25D-4ED6-4990-B039-AD61393619BF}" type="presParOf" srcId="{A866FFDA-7A20-441C-9403-B88E05DDE954}" destId="{A2BDC37B-AF30-4295-AEA5-FEB4E6E95E52}" srcOrd="1" destOrd="0" presId="urn:microsoft.com/office/officeart/2005/8/layout/hierarchy1"/>
    <dgm:cxn modelId="{D92F9095-803B-4DE3-9794-24FDA4012857}" type="presParOf" srcId="{E2C47E18-982F-4CDE-BAC5-408BE9CDDDB9}" destId="{6BE20C8B-1AC2-46BE-A1B3-2B9409A8FA8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65D7603-1263-4623-9050-7DE9DDE2AD50}" type="doc">
      <dgm:prSet loTypeId="urn:microsoft.com/office/officeart/2005/8/layout/vList5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A48FCDB5-8628-4A89-978B-C77E7E6524F4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Real-time, dynamic data updates</a:t>
          </a:r>
        </a:p>
      </dgm:t>
    </dgm:pt>
    <dgm:pt modelId="{578205EF-8578-4739-9FED-962BEA3704E5}" type="parTrans" cxnId="{596A7C83-A792-4C98-8E20-B70A806B54F7}">
      <dgm:prSet/>
      <dgm:spPr/>
      <dgm:t>
        <a:bodyPr/>
        <a:lstStyle/>
        <a:p>
          <a:endParaRPr lang="en-US"/>
        </a:p>
      </dgm:t>
    </dgm:pt>
    <dgm:pt modelId="{C29478D5-7A0C-450A-88C0-3E1EFF9F6D1E}" type="sibTrans" cxnId="{596A7C83-A792-4C98-8E20-B70A806B54F7}">
      <dgm:prSet/>
      <dgm:spPr/>
      <dgm:t>
        <a:bodyPr/>
        <a:lstStyle/>
        <a:p>
          <a:endParaRPr lang="en-US"/>
        </a:p>
      </dgm:t>
    </dgm:pt>
    <dgm:pt modelId="{E899CCC3-3A58-4F73-A0F5-47D4950B19FD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User-visible transaction history</a:t>
          </a:r>
        </a:p>
      </dgm:t>
    </dgm:pt>
    <dgm:pt modelId="{B67E6E4F-93EF-41E5-B6E5-6EDD18970E70}" type="parTrans" cxnId="{BA447E22-FF02-4ACE-AC9A-CF9F1484FAE3}">
      <dgm:prSet/>
      <dgm:spPr/>
      <dgm:t>
        <a:bodyPr/>
        <a:lstStyle/>
        <a:p>
          <a:endParaRPr lang="en-US"/>
        </a:p>
      </dgm:t>
    </dgm:pt>
    <dgm:pt modelId="{64A01BB5-FEDB-4AE6-8193-F2D510C9CF1C}" type="sibTrans" cxnId="{BA447E22-FF02-4ACE-AC9A-CF9F1484FAE3}">
      <dgm:prSet/>
      <dgm:spPr/>
      <dgm:t>
        <a:bodyPr/>
        <a:lstStyle/>
        <a:p>
          <a:endParaRPr lang="en-US"/>
        </a:p>
      </dgm:t>
    </dgm:pt>
    <dgm:pt modelId="{A1D35DC0-BEFB-4FE5-BE4A-7C1D81D8F06B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Unit-tested and reliable</a:t>
          </a:r>
        </a:p>
      </dgm:t>
    </dgm:pt>
    <dgm:pt modelId="{6AB60DC9-DB2A-4154-AB30-403225AFC1F2}" type="parTrans" cxnId="{9E5B88E2-E549-4767-BB04-D805ED3FD0C9}">
      <dgm:prSet/>
      <dgm:spPr/>
      <dgm:t>
        <a:bodyPr/>
        <a:lstStyle/>
        <a:p>
          <a:endParaRPr lang="en-US"/>
        </a:p>
      </dgm:t>
    </dgm:pt>
    <dgm:pt modelId="{83549AF6-3A96-4C0E-B3BD-0980FF1FE9FD}" type="sibTrans" cxnId="{9E5B88E2-E549-4767-BB04-D805ED3FD0C9}">
      <dgm:prSet/>
      <dgm:spPr/>
      <dgm:t>
        <a:bodyPr/>
        <a:lstStyle/>
        <a:p>
          <a:endParaRPr lang="en-US"/>
        </a:p>
      </dgm:t>
    </dgm:pt>
    <dgm:pt modelId="{250D3F77-CD49-4E84-A6E2-E0DC58058535}">
      <dgm:prSet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Scalable, modern web architecture</a:t>
          </a:r>
        </a:p>
      </dgm:t>
    </dgm:pt>
    <dgm:pt modelId="{2EAFA9A3-8929-4B63-8500-A96F3CF7BD53}" type="parTrans" cxnId="{B28D46C5-F31F-40D3-AF4E-2B6690690716}">
      <dgm:prSet/>
      <dgm:spPr/>
      <dgm:t>
        <a:bodyPr/>
        <a:lstStyle/>
        <a:p>
          <a:endParaRPr lang="en-US"/>
        </a:p>
      </dgm:t>
    </dgm:pt>
    <dgm:pt modelId="{E4BF53EE-3566-4773-B4A3-7366E2F904BA}" type="sibTrans" cxnId="{B28D46C5-F31F-40D3-AF4E-2B6690690716}">
      <dgm:prSet/>
      <dgm:spPr/>
      <dgm:t>
        <a:bodyPr/>
        <a:lstStyle/>
        <a:p>
          <a:endParaRPr lang="en-US"/>
        </a:p>
      </dgm:t>
    </dgm:pt>
    <dgm:pt modelId="{9EE5E014-8FDA-42B4-8CC2-D98D600465DC}" type="pres">
      <dgm:prSet presAssocID="{A65D7603-1263-4623-9050-7DE9DDE2AD50}" presName="Name0" presStyleCnt="0">
        <dgm:presLayoutVars>
          <dgm:dir/>
          <dgm:animLvl val="lvl"/>
          <dgm:resizeHandles val="exact"/>
        </dgm:presLayoutVars>
      </dgm:prSet>
      <dgm:spPr/>
    </dgm:pt>
    <dgm:pt modelId="{B2F7E8B2-D9AB-417C-B8EA-BF66D4B04A64}" type="pres">
      <dgm:prSet presAssocID="{A48FCDB5-8628-4A89-978B-C77E7E6524F4}" presName="linNode" presStyleCnt="0"/>
      <dgm:spPr/>
    </dgm:pt>
    <dgm:pt modelId="{C675BFAB-E9FA-463B-9BD6-20EAA33C673C}" type="pres">
      <dgm:prSet presAssocID="{A48FCDB5-8628-4A89-978B-C77E7E6524F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EDE9AD7-29CD-4045-A844-C112F362AE01}" type="pres">
      <dgm:prSet presAssocID="{C29478D5-7A0C-450A-88C0-3E1EFF9F6D1E}" presName="sp" presStyleCnt="0"/>
      <dgm:spPr/>
    </dgm:pt>
    <dgm:pt modelId="{9A731F7E-E91F-4534-8A75-578C978313A2}" type="pres">
      <dgm:prSet presAssocID="{E899CCC3-3A58-4F73-A0F5-47D4950B19FD}" presName="linNode" presStyleCnt="0"/>
      <dgm:spPr/>
    </dgm:pt>
    <dgm:pt modelId="{9C9C7FF1-ED8D-45C4-A977-C69FFD42F824}" type="pres">
      <dgm:prSet presAssocID="{E899CCC3-3A58-4F73-A0F5-47D4950B19FD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CA114B13-78DF-42A6-B8DA-8C8C182439F0}" type="pres">
      <dgm:prSet presAssocID="{64A01BB5-FEDB-4AE6-8193-F2D510C9CF1C}" presName="sp" presStyleCnt="0"/>
      <dgm:spPr/>
    </dgm:pt>
    <dgm:pt modelId="{B539BE6D-4BC0-4425-9BE9-6A43CCD3AF56}" type="pres">
      <dgm:prSet presAssocID="{A1D35DC0-BEFB-4FE5-BE4A-7C1D81D8F06B}" presName="linNode" presStyleCnt="0"/>
      <dgm:spPr/>
    </dgm:pt>
    <dgm:pt modelId="{EFE92B92-1694-420C-94A4-D750BFC34402}" type="pres">
      <dgm:prSet presAssocID="{A1D35DC0-BEFB-4FE5-BE4A-7C1D81D8F06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A48319F6-1280-4092-ACE7-C8412BA1553F}" type="pres">
      <dgm:prSet presAssocID="{83549AF6-3A96-4C0E-B3BD-0980FF1FE9FD}" presName="sp" presStyleCnt="0"/>
      <dgm:spPr/>
    </dgm:pt>
    <dgm:pt modelId="{3817F132-D552-4969-B40B-0343F41ABC5F}" type="pres">
      <dgm:prSet presAssocID="{250D3F77-CD49-4E84-A6E2-E0DC58058535}" presName="linNode" presStyleCnt="0"/>
      <dgm:spPr/>
    </dgm:pt>
    <dgm:pt modelId="{5548897F-1849-4F80-A806-2A5E47C0F28E}" type="pres">
      <dgm:prSet presAssocID="{250D3F77-CD49-4E84-A6E2-E0DC58058535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BA447E22-FF02-4ACE-AC9A-CF9F1484FAE3}" srcId="{A65D7603-1263-4623-9050-7DE9DDE2AD50}" destId="{E899CCC3-3A58-4F73-A0F5-47D4950B19FD}" srcOrd="1" destOrd="0" parTransId="{B67E6E4F-93EF-41E5-B6E5-6EDD18970E70}" sibTransId="{64A01BB5-FEDB-4AE6-8193-F2D510C9CF1C}"/>
    <dgm:cxn modelId="{72643A47-0C6B-44F4-9C91-4BB354B46E50}" type="presOf" srcId="{A48FCDB5-8628-4A89-978B-C77E7E6524F4}" destId="{C675BFAB-E9FA-463B-9BD6-20EAA33C673C}" srcOrd="0" destOrd="0" presId="urn:microsoft.com/office/officeart/2005/8/layout/vList5"/>
    <dgm:cxn modelId="{624CAA48-4D76-469E-ABCC-6412DE0F8769}" type="presOf" srcId="{A65D7603-1263-4623-9050-7DE9DDE2AD50}" destId="{9EE5E014-8FDA-42B4-8CC2-D98D600465DC}" srcOrd="0" destOrd="0" presId="urn:microsoft.com/office/officeart/2005/8/layout/vList5"/>
    <dgm:cxn modelId="{F3993D56-9F56-48CC-A073-A1EB644B3FAD}" type="presOf" srcId="{A1D35DC0-BEFB-4FE5-BE4A-7C1D81D8F06B}" destId="{EFE92B92-1694-420C-94A4-D750BFC34402}" srcOrd="0" destOrd="0" presId="urn:microsoft.com/office/officeart/2005/8/layout/vList5"/>
    <dgm:cxn modelId="{596A7C83-A792-4C98-8E20-B70A806B54F7}" srcId="{A65D7603-1263-4623-9050-7DE9DDE2AD50}" destId="{A48FCDB5-8628-4A89-978B-C77E7E6524F4}" srcOrd="0" destOrd="0" parTransId="{578205EF-8578-4739-9FED-962BEA3704E5}" sibTransId="{C29478D5-7A0C-450A-88C0-3E1EFF9F6D1E}"/>
    <dgm:cxn modelId="{B28D46C5-F31F-40D3-AF4E-2B6690690716}" srcId="{A65D7603-1263-4623-9050-7DE9DDE2AD50}" destId="{250D3F77-CD49-4E84-A6E2-E0DC58058535}" srcOrd="3" destOrd="0" parTransId="{2EAFA9A3-8929-4B63-8500-A96F3CF7BD53}" sibTransId="{E4BF53EE-3566-4773-B4A3-7366E2F904BA}"/>
    <dgm:cxn modelId="{279B8EE0-BCE5-4501-99FB-2E4C6D571D7B}" type="presOf" srcId="{250D3F77-CD49-4E84-A6E2-E0DC58058535}" destId="{5548897F-1849-4F80-A806-2A5E47C0F28E}" srcOrd="0" destOrd="0" presId="urn:microsoft.com/office/officeart/2005/8/layout/vList5"/>
    <dgm:cxn modelId="{9E5B88E2-E549-4767-BB04-D805ED3FD0C9}" srcId="{A65D7603-1263-4623-9050-7DE9DDE2AD50}" destId="{A1D35DC0-BEFB-4FE5-BE4A-7C1D81D8F06B}" srcOrd="2" destOrd="0" parTransId="{6AB60DC9-DB2A-4154-AB30-403225AFC1F2}" sibTransId="{83549AF6-3A96-4C0E-B3BD-0980FF1FE9FD}"/>
    <dgm:cxn modelId="{B5DCDEF5-404E-4151-8A8E-C118938D78DB}" type="presOf" srcId="{E899CCC3-3A58-4F73-A0F5-47D4950B19FD}" destId="{9C9C7FF1-ED8D-45C4-A977-C69FFD42F824}" srcOrd="0" destOrd="0" presId="urn:microsoft.com/office/officeart/2005/8/layout/vList5"/>
    <dgm:cxn modelId="{9C09CB58-9FAD-4155-80F5-1C75D6C4EFA0}" type="presParOf" srcId="{9EE5E014-8FDA-42B4-8CC2-D98D600465DC}" destId="{B2F7E8B2-D9AB-417C-B8EA-BF66D4B04A64}" srcOrd="0" destOrd="0" presId="urn:microsoft.com/office/officeart/2005/8/layout/vList5"/>
    <dgm:cxn modelId="{4D331FEE-A8BF-441F-9520-72116F537F47}" type="presParOf" srcId="{B2F7E8B2-D9AB-417C-B8EA-BF66D4B04A64}" destId="{C675BFAB-E9FA-463B-9BD6-20EAA33C673C}" srcOrd="0" destOrd="0" presId="urn:microsoft.com/office/officeart/2005/8/layout/vList5"/>
    <dgm:cxn modelId="{61CE6ECD-BC9E-4C98-856F-B49E839AA967}" type="presParOf" srcId="{9EE5E014-8FDA-42B4-8CC2-D98D600465DC}" destId="{5EDE9AD7-29CD-4045-A844-C112F362AE01}" srcOrd="1" destOrd="0" presId="urn:microsoft.com/office/officeart/2005/8/layout/vList5"/>
    <dgm:cxn modelId="{576E6BA8-D338-4671-A479-201DD409FB74}" type="presParOf" srcId="{9EE5E014-8FDA-42B4-8CC2-D98D600465DC}" destId="{9A731F7E-E91F-4534-8A75-578C978313A2}" srcOrd="2" destOrd="0" presId="urn:microsoft.com/office/officeart/2005/8/layout/vList5"/>
    <dgm:cxn modelId="{E26116A1-D057-4ACD-8EA8-5E97AE01CE1E}" type="presParOf" srcId="{9A731F7E-E91F-4534-8A75-578C978313A2}" destId="{9C9C7FF1-ED8D-45C4-A977-C69FFD42F824}" srcOrd="0" destOrd="0" presId="urn:microsoft.com/office/officeart/2005/8/layout/vList5"/>
    <dgm:cxn modelId="{A2D9F195-E610-4A83-A917-1A27029CD05C}" type="presParOf" srcId="{9EE5E014-8FDA-42B4-8CC2-D98D600465DC}" destId="{CA114B13-78DF-42A6-B8DA-8C8C182439F0}" srcOrd="3" destOrd="0" presId="urn:microsoft.com/office/officeart/2005/8/layout/vList5"/>
    <dgm:cxn modelId="{A75463A2-316B-4297-838C-B34B8F8CAF14}" type="presParOf" srcId="{9EE5E014-8FDA-42B4-8CC2-D98D600465DC}" destId="{B539BE6D-4BC0-4425-9BE9-6A43CCD3AF56}" srcOrd="4" destOrd="0" presId="urn:microsoft.com/office/officeart/2005/8/layout/vList5"/>
    <dgm:cxn modelId="{52984D35-A0D0-42BF-BBCC-1C19A80AA1FC}" type="presParOf" srcId="{B539BE6D-4BC0-4425-9BE9-6A43CCD3AF56}" destId="{EFE92B92-1694-420C-94A4-D750BFC34402}" srcOrd="0" destOrd="0" presId="urn:microsoft.com/office/officeart/2005/8/layout/vList5"/>
    <dgm:cxn modelId="{8BBF6E46-3F78-45CF-8E2C-3A844B57077D}" type="presParOf" srcId="{9EE5E014-8FDA-42B4-8CC2-D98D600465DC}" destId="{A48319F6-1280-4092-ACE7-C8412BA1553F}" srcOrd="5" destOrd="0" presId="urn:microsoft.com/office/officeart/2005/8/layout/vList5"/>
    <dgm:cxn modelId="{0C1370B7-C724-47B9-A588-894657E68150}" type="presParOf" srcId="{9EE5E014-8FDA-42B4-8CC2-D98D600465DC}" destId="{3817F132-D552-4969-B40B-0343F41ABC5F}" srcOrd="6" destOrd="0" presId="urn:microsoft.com/office/officeart/2005/8/layout/vList5"/>
    <dgm:cxn modelId="{9B585FC0-5AD1-4B5F-B147-89D506AAA58A}" type="presParOf" srcId="{3817F132-D552-4969-B40B-0343F41ABC5F}" destId="{5548897F-1849-4F80-A806-2A5E47C0F28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E174BCB-7277-463C-87C7-4618B92E2A81}">
      <dsp:nvSpPr>
        <dsp:cNvPr id="0" name=""/>
        <dsp:cNvSpPr/>
      </dsp:nvSpPr>
      <dsp:spPr>
        <a:xfrm>
          <a:off x="863005" y="1228438"/>
          <a:ext cx="1074985" cy="10749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B0FEDC-D754-43DC-A32C-B239BB27783F}">
      <dsp:nvSpPr>
        <dsp:cNvPr id="0" name=""/>
        <dsp:cNvSpPr/>
      </dsp:nvSpPr>
      <dsp:spPr>
        <a:xfrm>
          <a:off x="206069" y="2620387"/>
          <a:ext cx="23888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User-friendly banking interface</a:t>
          </a:r>
        </a:p>
      </dsp:txBody>
      <dsp:txXfrm>
        <a:off x="206069" y="2620387"/>
        <a:ext cx="2388857" cy="720000"/>
      </dsp:txXfrm>
    </dsp:sp>
    <dsp:sp modelId="{9BF31117-9C4A-4D3F-A462-B06912C147AB}">
      <dsp:nvSpPr>
        <dsp:cNvPr id="0" name=""/>
        <dsp:cNvSpPr/>
      </dsp:nvSpPr>
      <dsp:spPr>
        <a:xfrm>
          <a:off x="3669913" y="1228438"/>
          <a:ext cx="1074985" cy="10749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05D0FE-26A4-4385-A450-095930BADBD8}">
      <dsp:nvSpPr>
        <dsp:cNvPr id="0" name=""/>
        <dsp:cNvSpPr/>
      </dsp:nvSpPr>
      <dsp:spPr>
        <a:xfrm>
          <a:off x="3012977" y="2620387"/>
          <a:ext cx="23888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Perform credit, debit, and transfer functions</a:t>
          </a:r>
        </a:p>
      </dsp:txBody>
      <dsp:txXfrm>
        <a:off x="3012977" y="2620387"/>
        <a:ext cx="2388857" cy="720000"/>
      </dsp:txXfrm>
    </dsp:sp>
    <dsp:sp modelId="{E03B3C2E-2968-43E3-A7B7-BA5C38D12F1E}">
      <dsp:nvSpPr>
        <dsp:cNvPr id="0" name=""/>
        <dsp:cNvSpPr/>
      </dsp:nvSpPr>
      <dsp:spPr>
        <a:xfrm>
          <a:off x="6476820" y="1228438"/>
          <a:ext cx="1074985" cy="10749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8D8500-BCC6-4C25-9BF4-74E4E2A88B2C}">
      <dsp:nvSpPr>
        <dsp:cNvPr id="0" name=""/>
        <dsp:cNvSpPr/>
      </dsp:nvSpPr>
      <dsp:spPr>
        <a:xfrm>
          <a:off x="5819885" y="2620387"/>
          <a:ext cx="23888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View transaction history</a:t>
          </a:r>
        </a:p>
      </dsp:txBody>
      <dsp:txXfrm>
        <a:off x="5819885" y="2620387"/>
        <a:ext cx="2388857" cy="720000"/>
      </dsp:txXfrm>
    </dsp:sp>
    <dsp:sp modelId="{8FA7A593-97F1-4E57-90F4-494EF46E0D5B}">
      <dsp:nvSpPr>
        <dsp:cNvPr id="0" name=""/>
        <dsp:cNvSpPr/>
      </dsp:nvSpPr>
      <dsp:spPr>
        <a:xfrm>
          <a:off x="9283728" y="1228438"/>
          <a:ext cx="1074985" cy="107498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1E1E8-6F35-48E9-B320-3B64B0B622B2}">
      <dsp:nvSpPr>
        <dsp:cNvPr id="0" name=""/>
        <dsp:cNvSpPr/>
      </dsp:nvSpPr>
      <dsp:spPr>
        <a:xfrm>
          <a:off x="8626792" y="2620387"/>
          <a:ext cx="2388857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Built with Angular and JSON Server</a:t>
          </a:r>
        </a:p>
      </dsp:txBody>
      <dsp:txXfrm>
        <a:off x="8626792" y="2620387"/>
        <a:ext cx="2388857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5BFAB-E9FA-463B-9BD6-20EAA33C673C}">
      <dsp:nvSpPr>
        <dsp:cNvPr id="0" name=""/>
        <dsp:cNvSpPr/>
      </dsp:nvSpPr>
      <dsp:spPr>
        <a:xfrm>
          <a:off x="3364992" y="1912"/>
          <a:ext cx="3785616" cy="83606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Account Management: Register users, manage accounts (</a:t>
          </a:r>
          <a:r>
            <a:rPr lang="en-US" sz="2000" kern="1200" dirty="0" err="1"/>
            <a:t>db.json</a:t>
          </a:r>
          <a:r>
            <a:rPr lang="en-US" sz="2000" kern="1200" dirty="0"/>
            <a:t>)</a:t>
          </a:r>
        </a:p>
      </dsp:txBody>
      <dsp:txXfrm>
        <a:off x="3405805" y="42725"/>
        <a:ext cx="3703990" cy="754434"/>
      </dsp:txXfrm>
    </dsp:sp>
    <dsp:sp modelId="{9C9C7FF1-ED8D-45C4-A977-C69FFD42F824}">
      <dsp:nvSpPr>
        <dsp:cNvPr id="0" name=""/>
        <dsp:cNvSpPr/>
      </dsp:nvSpPr>
      <dsp:spPr>
        <a:xfrm>
          <a:off x="3364992" y="879775"/>
          <a:ext cx="3785616" cy="836060"/>
        </a:xfrm>
        <a:prstGeom prst="roundRect">
          <a:avLst/>
        </a:prstGeom>
        <a:solidFill>
          <a:schemeClr val="accent3">
            <a:hueOff val="677650"/>
            <a:satOff val="25000"/>
            <a:lumOff val="-36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Credit: Add funds, log transactions</a:t>
          </a:r>
        </a:p>
      </dsp:txBody>
      <dsp:txXfrm>
        <a:off x="3405805" y="920588"/>
        <a:ext cx="3703990" cy="754434"/>
      </dsp:txXfrm>
    </dsp:sp>
    <dsp:sp modelId="{EFE92B92-1694-420C-94A4-D750BFC34402}">
      <dsp:nvSpPr>
        <dsp:cNvPr id="0" name=""/>
        <dsp:cNvSpPr/>
      </dsp:nvSpPr>
      <dsp:spPr>
        <a:xfrm>
          <a:off x="3364992" y="1757638"/>
          <a:ext cx="3785616" cy="836060"/>
        </a:xfrm>
        <a:prstGeom prst="roundRect">
          <a:avLst/>
        </a:prstGeom>
        <a:solidFill>
          <a:schemeClr val="accent3">
            <a:hueOff val="1355300"/>
            <a:satOff val="50000"/>
            <a:lumOff val="-7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Debit: Validate balance, update and show new balance</a:t>
          </a:r>
        </a:p>
      </dsp:txBody>
      <dsp:txXfrm>
        <a:off x="3405805" y="1798451"/>
        <a:ext cx="3703990" cy="754434"/>
      </dsp:txXfrm>
    </dsp:sp>
    <dsp:sp modelId="{5548897F-1849-4F80-A806-2A5E47C0F28E}">
      <dsp:nvSpPr>
        <dsp:cNvPr id="0" name=""/>
        <dsp:cNvSpPr/>
      </dsp:nvSpPr>
      <dsp:spPr>
        <a:xfrm>
          <a:off x="3364992" y="2635502"/>
          <a:ext cx="3785616" cy="836060"/>
        </a:xfrm>
        <a:prstGeom prst="roundRect">
          <a:avLst/>
        </a:prstGeom>
        <a:solidFill>
          <a:schemeClr val="accent3">
            <a:hueOff val="2032949"/>
            <a:satOff val="75000"/>
            <a:lumOff val="-110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Transfer: Update both sender and receiver, full transaction logging</a:t>
          </a:r>
        </a:p>
      </dsp:txBody>
      <dsp:txXfrm>
        <a:off x="3405805" y="2676315"/>
        <a:ext cx="3703990" cy="754434"/>
      </dsp:txXfrm>
    </dsp:sp>
    <dsp:sp modelId="{010254AA-D76A-46FB-B927-983E6FB231EB}">
      <dsp:nvSpPr>
        <dsp:cNvPr id="0" name=""/>
        <dsp:cNvSpPr/>
      </dsp:nvSpPr>
      <dsp:spPr>
        <a:xfrm>
          <a:off x="3364992" y="3513365"/>
          <a:ext cx="3785616" cy="836060"/>
        </a:xfrm>
        <a:prstGeom prst="roundRect">
          <a:avLst/>
        </a:prstGeom>
        <a:solidFill>
          <a:schemeClr val="accent3">
            <a:hueOff val="2710599"/>
            <a:satOff val="100000"/>
            <a:lumOff val="-1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History: Display all user actions, sorted by date</a:t>
          </a:r>
        </a:p>
      </dsp:txBody>
      <dsp:txXfrm>
        <a:off x="3405805" y="3554178"/>
        <a:ext cx="3703990" cy="75443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FC4FF2-B860-4B06-981B-DF73B25D2E5C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F5CD73-53E4-4873-964E-AA896DFA8658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Landing Component 	– The landing page of the application</a:t>
          </a:r>
        </a:p>
      </dsp:txBody>
      <dsp:txXfrm>
        <a:off x="0" y="0"/>
        <a:ext cx="10515600" cy="543917"/>
      </dsp:txXfrm>
    </dsp:sp>
    <dsp:sp modelId="{3F55D5AB-A004-4AA1-9B14-F9A7024C4C00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78D18-8308-4266-848D-D886E3671AFF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Login Component	– Processes user login</a:t>
          </a:r>
        </a:p>
      </dsp:txBody>
      <dsp:txXfrm>
        <a:off x="0" y="543917"/>
        <a:ext cx="10515600" cy="543917"/>
      </dsp:txXfrm>
    </dsp:sp>
    <dsp:sp modelId="{74A7747A-3CC8-44DD-81B8-8432220283F8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22C7A9-3EB8-41BF-A68A-009B14F07C1A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Register Component 	– Helps user create an account</a:t>
          </a:r>
        </a:p>
      </dsp:txBody>
      <dsp:txXfrm>
        <a:off x="0" y="1087834"/>
        <a:ext cx="10515600" cy="543917"/>
      </dsp:txXfrm>
    </dsp:sp>
    <dsp:sp modelId="{384C01F8-8562-4DA6-A984-58F6B56C6816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0BC47-B796-4ABF-925E-4A28703B2735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BankingserviceService	– Handles data &amp; logic</a:t>
          </a:r>
        </a:p>
      </dsp:txBody>
      <dsp:txXfrm>
        <a:off x="0" y="1631751"/>
        <a:ext cx="10515600" cy="543917"/>
      </dsp:txXfrm>
    </dsp:sp>
    <dsp:sp modelId="{487EA386-8825-499E-A2A2-60AA5C948619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C8111D-63F6-4C93-8A55-EBF283A0B9BB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Credit Component 	– Processes deposits</a:t>
          </a:r>
        </a:p>
      </dsp:txBody>
      <dsp:txXfrm>
        <a:off x="0" y="2175669"/>
        <a:ext cx="10515600" cy="543917"/>
      </dsp:txXfrm>
    </dsp:sp>
    <dsp:sp modelId="{A97454F4-3E99-4838-BA24-CC04F33C790B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5B1803-F6D7-4492-A4BA-CF7BDD5CE450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Debit Component 	– Handles withdrawals</a:t>
          </a:r>
        </a:p>
      </dsp:txBody>
      <dsp:txXfrm>
        <a:off x="0" y="2719586"/>
        <a:ext cx="10515600" cy="543917"/>
      </dsp:txXfrm>
    </dsp:sp>
    <dsp:sp modelId="{6FE66BA5-AC44-46A0-8289-331D82850030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5A585D-2640-4C76-A794-E589ECF37B37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Transfer Component 	– Transfer funds</a:t>
          </a:r>
        </a:p>
      </dsp:txBody>
      <dsp:txXfrm>
        <a:off x="0" y="3263503"/>
        <a:ext cx="10515600" cy="543917"/>
      </dsp:txXfrm>
    </dsp:sp>
    <dsp:sp modelId="{896FA2DE-1A4C-42DA-9D96-F4E1CF2F0F37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6DC8E3-2FEB-4419-ACF2-F3B364392E6A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Home Component	– Dashboard &amp; User Information</a:t>
          </a:r>
        </a:p>
      </dsp:txBody>
      <dsp:txXfrm>
        <a:off x="0" y="3807420"/>
        <a:ext cx="10515600" cy="54391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85368D-9486-4AAB-8211-81DCF94ADF77}">
      <dsp:nvSpPr>
        <dsp:cNvPr id="0" name=""/>
        <dsp:cNvSpPr/>
      </dsp:nvSpPr>
      <dsp:spPr>
        <a:xfrm>
          <a:off x="0" y="1805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7F91802-B2CF-4BFA-AEDF-D289C7510433}">
      <dsp:nvSpPr>
        <dsp:cNvPr id="0" name=""/>
        <dsp:cNvSpPr/>
      </dsp:nvSpPr>
      <dsp:spPr>
        <a:xfrm>
          <a:off x="276881" y="207750"/>
          <a:ext cx="503420" cy="50342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46B50-95CA-41E8-84EB-AAF97D18EC8F}">
      <dsp:nvSpPr>
        <dsp:cNvPr id="0" name=""/>
        <dsp:cNvSpPr/>
      </dsp:nvSpPr>
      <dsp:spPr>
        <a:xfrm>
          <a:off x="1057183" y="1805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Test methods: </a:t>
          </a:r>
          <a:r>
            <a:rPr lang="en-US" sz="2200" kern="1200" dirty="0" err="1"/>
            <a:t>creditAmount</a:t>
          </a:r>
          <a:endParaRPr lang="en-US" sz="2200" kern="1200" dirty="0"/>
        </a:p>
      </dsp:txBody>
      <dsp:txXfrm>
        <a:off x="1057183" y="1805"/>
        <a:ext cx="9458416" cy="915310"/>
      </dsp:txXfrm>
    </dsp:sp>
    <dsp:sp modelId="{9DC97CF3-10DD-4686-8FBA-A91138CE56BE}">
      <dsp:nvSpPr>
        <dsp:cNvPr id="0" name=""/>
        <dsp:cNvSpPr/>
      </dsp:nvSpPr>
      <dsp:spPr>
        <a:xfrm>
          <a:off x="0" y="1145944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ECA96F-2772-4F56-BFDC-8E3489A456B6}">
      <dsp:nvSpPr>
        <dsp:cNvPr id="0" name=""/>
        <dsp:cNvSpPr/>
      </dsp:nvSpPr>
      <dsp:spPr>
        <a:xfrm>
          <a:off x="276881" y="1351889"/>
          <a:ext cx="503420" cy="50342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3796B5-3596-4387-B274-2D5C6E026A4F}">
      <dsp:nvSpPr>
        <dsp:cNvPr id="0" name=""/>
        <dsp:cNvSpPr/>
      </dsp:nvSpPr>
      <dsp:spPr>
        <a:xfrm>
          <a:off x="1057183" y="1145944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Using Jasmine.</a:t>
          </a:r>
        </a:p>
      </dsp:txBody>
      <dsp:txXfrm>
        <a:off x="1057183" y="1145944"/>
        <a:ext cx="9458416" cy="915310"/>
      </dsp:txXfrm>
    </dsp:sp>
    <dsp:sp modelId="{3199AB1D-524E-4545-84A9-048EEAB3D77B}">
      <dsp:nvSpPr>
        <dsp:cNvPr id="0" name=""/>
        <dsp:cNvSpPr/>
      </dsp:nvSpPr>
      <dsp:spPr>
        <a:xfrm>
          <a:off x="0" y="2290082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E6C5D-40BA-4C73-A049-379F2C874001}">
      <dsp:nvSpPr>
        <dsp:cNvPr id="0" name=""/>
        <dsp:cNvSpPr/>
      </dsp:nvSpPr>
      <dsp:spPr>
        <a:xfrm>
          <a:off x="276881" y="2496027"/>
          <a:ext cx="503420" cy="50342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664522-59F4-4921-9FA4-D084B585B6FF}">
      <dsp:nvSpPr>
        <dsp:cNvPr id="0" name=""/>
        <dsp:cNvSpPr/>
      </dsp:nvSpPr>
      <dsp:spPr>
        <a:xfrm>
          <a:off x="1057183" y="2290082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Validate forms and component logic</a:t>
          </a:r>
        </a:p>
      </dsp:txBody>
      <dsp:txXfrm>
        <a:off x="1057183" y="2290082"/>
        <a:ext cx="9458416" cy="915310"/>
      </dsp:txXfrm>
    </dsp:sp>
    <dsp:sp modelId="{5D62D945-1AB8-4934-AA0B-2CFBB25AFA09}">
      <dsp:nvSpPr>
        <dsp:cNvPr id="0" name=""/>
        <dsp:cNvSpPr/>
      </dsp:nvSpPr>
      <dsp:spPr>
        <a:xfrm>
          <a:off x="0" y="3434221"/>
          <a:ext cx="10515600" cy="915310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EAEF1A-8562-4486-AAB5-C01569B0C36C}">
      <dsp:nvSpPr>
        <dsp:cNvPr id="0" name=""/>
        <dsp:cNvSpPr/>
      </dsp:nvSpPr>
      <dsp:spPr>
        <a:xfrm>
          <a:off x="276881" y="3640166"/>
          <a:ext cx="503420" cy="50342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B6D160-8CBE-4FF7-B318-3560250681AC}">
      <dsp:nvSpPr>
        <dsp:cNvPr id="0" name=""/>
        <dsp:cNvSpPr/>
      </dsp:nvSpPr>
      <dsp:spPr>
        <a:xfrm>
          <a:off x="1057183" y="3434221"/>
          <a:ext cx="9458416" cy="9153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70" tIns="96870" rIns="96870" bIns="96870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spyOn() to track internals</a:t>
          </a:r>
        </a:p>
      </dsp:txBody>
      <dsp:txXfrm>
        <a:off x="1057183" y="3434221"/>
        <a:ext cx="9458416" cy="91531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8DE86D-298B-4226-AD22-B417457D763D}">
      <dsp:nvSpPr>
        <dsp:cNvPr id="0" name=""/>
        <dsp:cNvSpPr/>
      </dsp:nvSpPr>
      <dsp:spPr>
        <a:xfrm>
          <a:off x="3080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A6A301C-C78F-49B3-86E8-0880D7AA2F1A}">
      <dsp:nvSpPr>
        <dsp:cNvPr id="0" name=""/>
        <dsp:cNvSpPr/>
      </dsp:nvSpPr>
      <dsp:spPr>
        <a:xfrm>
          <a:off x="247486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Real-time, dynamic data updates</a:t>
          </a:r>
        </a:p>
      </dsp:txBody>
      <dsp:txXfrm>
        <a:off x="288396" y="1634282"/>
        <a:ext cx="2117829" cy="1314957"/>
      </dsp:txXfrm>
    </dsp:sp>
    <dsp:sp modelId="{9E6D29F8-0D27-441D-AF8B-A74A40649F89}">
      <dsp:nvSpPr>
        <dsp:cNvPr id="0" name=""/>
        <dsp:cNvSpPr/>
      </dsp:nvSpPr>
      <dsp:spPr>
        <a:xfrm>
          <a:off x="2691541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53CB02F-CA91-49D4-B24F-972EC1A7728C}">
      <dsp:nvSpPr>
        <dsp:cNvPr id="0" name=""/>
        <dsp:cNvSpPr/>
      </dsp:nvSpPr>
      <dsp:spPr>
        <a:xfrm>
          <a:off x="2935947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User-visible transaction history</a:t>
          </a:r>
        </a:p>
      </dsp:txBody>
      <dsp:txXfrm>
        <a:off x="2976857" y="1634282"/>
        <a:ext cx="2117829" cy="1314957"/>
      </dsp:txXfrm>
    </dsp:sp>
    <dsp:sp modelId="{8833F655-B79A-427A-8C5C-17CA4D59F810}">
      <dsp:nvSpPr>
        <dsp:cNvPr id="0" name=""/>
        <dsp:cNvSpPr/>
      </dsp:nvSpPr>
      <dsp:spPr>
        <a:xfrm>
          <a:off x="5380002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AB8A5F4-8CE9-439E-BC30-790627588C3B}">
      <dsp:nvSpPr>
        <dsp:cNvPr id="0" name=""/>
        <dsp:cNvSpPr/>
      </dsp:nvSpPr>
      <dsp:spPr>
        <a:xfrm>
          <a:off x="5624408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Unit-tested and reliable</a:t>
          </a:r>
        </a:p>
      </dsp:txBody>
      <dsp:txXfrm>
        <a:off x="5665318" y="1634282"/>
        <a:ext cx="2117829" cy="1314957"/>
      </dsp:txXfrm>
    </dsp:sp>
    <dsp:sp modelId="{EAA86B05-A3A7-48C5-84D8-568B13AA337F}">
      <dsp:nvSpPr>
        <dsp:cNvPr id="0" name=""/>
        <dsp:cNvSpPr/>
      </dsp:nvSpPr>
      <dsp:spPr>
        <a:xfrm>
          <a:off x="8068463" y="1361187"/>
          <a:ext cx="2199649" cy="139677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2BDC37B-AF30-4295-AEA5-FEB4E6E95E52}">
      <dsp:nvSpPr>
        <dsp:cNvPr id="0" name=""/>
        <dsp:cNvSpPr/>
      </dsp:nvSpPr>
      <dsp:spPr>
        <a:xfrm>
          <a:off x="8312869" y="1593372"/>
          <a:ext cx="2199649" cy="139677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Scalable modern web architecture</a:t>
          </a:r>
        </a:p>
      </dsp:txBody>
      <dsp:txXfrm>
        <a:off x="8353779" y="1634282"/>
        <a:ext cx="2117829" cy="1314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75BFAB-E9FA-463B-9BD6-20EAA33C673C}">
      <dsp:nvSpPr>
        <dsp:cNvPr id="0" name=""/>
        <dsp:cNvSpPr/>
      </dsp:nvSpPr>
      <dsp:spPr>
        <a:xfrm>
          <a:off x="5488940" y="2177"/>
          <a:ext cx="6175058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Real-time, dynamic data updates</a:t>
          </a:r>
        </a:p>
      </dsp:txBody>
      <dsp:txXfrm>
        <a:off x="5540073" y="53310"/>
        <a:ext cx="6072792" cy="945199"/>
      </dsp:txXfrm>
    </dsp:sp>
    <dsp:sp modelId="{9C9C7FF1-ED8D-45C4-A977-C69FFD42F824}">
      <dsp:nvSpPr>
        <dsp:cNvPr id="0" name=""/>
        <dsp:cNvSpPr/>
      </dsp:nvSpPr>
      <dsp:spPr>
        <a:xfrm>
          <a:off x="5488940" y="1102016"/>
          <a:ext cx="6175058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User-visible transaction history</a:t>
          </a:r>
        </a:p>
      </dsp:txBody>
      <dsp:txXfrm>
        <a:off x="5540073" y="1153149"/>
        <a:ext cx="6072792" cy="945199"/>
      </dsp:txXfrm>
    </dsp:sp>
    <dsp:sp modelId="{EFE92B92-1694-420C-94A4-D750BFC34402}">
      <dsp:nvSpPr>
        <dsp:cNvPr id="0" name=""/>
        <dsp:cNvSpPr/>
      </dsp:nvSpPr>
      <dsp:spPr>
        <a:xfrm>
          <a:off x="5488940" y="2201855"/>
          <a:ext cx="6175058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Unit-tested and reliable</a:t>
          </a:r>
        </a:p>
      </dsp:txBody>
      <dsp:txXfrm>
        <a:off x="5540073" y="2252988"/>
        <a:ext cx="6072792" cy="945199"/>
      </dsp:txXfrm>
    </dsp:sp>
    <dsp:sp modelId="{5548897F-1849-4F80-A806-2A5E47C0F28E}">
      <dsp:nvSpPr>
        <dsp:cNvPr id="0" name=""/>
        <dsp:cNvSpPr/>
      </dsp:nvSpPr>
      <dsp:spPr>
        <a:xfrm>
          <a:off x="5488940" y="3301694"/>
          <a:ext cx="6175058" cy="104746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62865" rIns="125730" bIns="62865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Scalable, modern web architecture</a:t>
          </a:r>
        </a:p>
      </dsp:txBody>
      <dsp:txXfrm>
        <a:off x="5540073" y="3352827"/>
        <a:ext cx="6072792" cy="945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32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270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146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4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8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915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94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634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355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372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673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0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6.xml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microsoft.com/office/2007/relationships/diagramDrawing" Target="../diagrams/drawing6.xml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11" Type="http://schemas.openxmlformats.org/officeDocument/2006/relationships/diagramColors" Target="../diagrams/colors6.xml"/><Relationship Id="rId5" Type="http://schemas.openxmlformats.org/officeDocument/2006/relationships/diagramQuickStyle" Target="../diagrams/quickStyle5.xml"/><Relationship Id="rId10" Type="http://schemas.openxmlformats.org/officeDocument/2006/relationships/diagramQuickStyle" Target="../diagrams/quickStyle6.xml"/><Relationship Id="rId4" Type="http://schemas.openxmlformats.org/officeDocument/2006/relationships/diagramLayout" Target="../diagrams/layout5.xml"/><Relationship Id="rId9" Type="http://schemas.openxmlformats.org/officeDocument/2006/relationships/diagramLayout" Target="../diagrams/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a shield and wires&#10;&#10;AI-generated content may be incorrect.">
            <a:extLst>
              <a:ext uri="{FF2B5EF4-FFF2-40B4-BE49-F238E27FC236}">
                <a16:creationId xmlns:a16="http://schemas.microsoft.com/office/drawing/2014/main" id="{E6086FE0-1BBB-8A45-A366-27461776FE0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51" t="34412" r="13587" b="35152"/>
          <a:stretch>
            <a:fillRect/>
          </a:stretch>
        </p:blipFill>
        <p:spPr>
          <a:xfrm>
            <a:off x="2682947" y="1189307"/>
            <a:ext cx="5543689" cy="2155875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3724B13-051D-6EFC-3725-6A4918E038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45737"/>
              </p:ext>
            </p:extLst>
          </p:nvPr>
        </p:nvGraphicFramePr>
        <p:xfrm>
          <a:off x="8006080" y="3808306"/>
          <a:ext cx="2661920" cy="1901612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2661920">
                  <a:extLst>
                    <a:ext uri="{9D8B030D-6E8A-4147-A177-3AD203B41FA5}">
                      <a16:colId xmlns:a16="http://schemas.microsoft.com/office/drawing/2014/main" val="3779728857"/>
                    </a:ext>
                  </a:extLst>
                </a:gridCol>
              </a:tblGrid>
              <a:tr h="47540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Giri Venkata Laasya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782312"/>
                  </a:ext>
                </a:extLst>
              </a:tr>
              <a:tr h="47540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Vanyashree JS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6307634"/>
                  </a:ext>
                </a:extLst>
              </a:tr>
              <a:tr h="47540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Mohana Mounica Rowtu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8601304"/>
                  </a:ext>
                </a:extLst>
              </a:tr>
              <a:tr h="475403"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Jaladi Nimmi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385461"/>
                  </a:ext>
                </a:extLst>
              </a:tr>
            </a:tbl>
          </a:graphicData>
        </a:graphic>
      </p:graphicFrame>
      <p:pic>
        <p:nvPicPr>
          <p:cNvPr id="11" name="Graphic 10" descr="Bank outline">
            <a:extLst>
              <a:ext uri="{FF2B5EF4-FFF2-40B4-BE49-F238E27FC236}">
                <a16:creationId xmlns:a16="http://schemas.microsoft.com/office/drawing/2014/main" id="{B614D271-6072-DB5C-F1A8-02B927A841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-381182" y="3512818"/>
            <a:ext cx="3810363" cy="3810363"/>
          </a:xfrm>
          <a:prstGeom prst="rect">
            <a:avLst/>
          </a:prstGeom>
        </p:spPr>
      </p:pic>
      <p:pic>
        <p:nvPicPr>
          <p:cNvPr id="13" name="Graphic 12" descr="Wallet with solid fill">
            <a:extLst>
              <a:ext uri="{FF2B5EF4-FFF2-40B4-BE49-F238E27FC236}">
                <a16:creationId xmlns:a16="http://schemas.microsoft.com/office/drawing/2014/main" id="{440B14AF-D03A-88AD-432F-1E849F272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4409420" y="988947"/>
            <a:ext cx="914400" cy="914400"/>
          </a:xfrm>
          <a:prstGeom prst="rect">
            <a:avLst/>
          </a:prstGeom>
        </p:spPr>
      </p:pic>
      <p:sp>
        <p:nvSpPr>
          <p:cNvPr id="26" name="Isosceles Triangle 25">
            <a:extLst>
              <a:ext uri="{FF2B5EF4-FFF2-40B4-BE49-F238E27FC236}">
                <a16:creationId xmlns:a16="http://schemas.microsoft.com/office/drawing/2014/main" id="{679D83C3-EF12-54D9-1155-83ED47C2C7E0}"/>
              </a:ext>
            </a:extLst>
          </p:cNvPr>
          <p:cNvSpPr/>
          <p:nvPr/>
        </p:nvSpPr>
        <p:spPr>
          <a:xfrm rot="8504291">
            <a:off x="-466943" y="-353200"/>
            <a:ext cx="2082800" cy="1638579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 descr="Coins with solid fill">
            <a:extLst>
              <a:ext uri="{FF2B5EF4-FFF2-40B4-BE49-F238E27FC236}">
                <a16:creationId xmlns:a16="http://schemas.microsoft.com/office/drawing/2014/main" id="{7023E968-29D9-5888-E16B-67272151DC1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974892" y="5709918"/>
            <a:ext cx="1172839" cy="1172839"/>
          </a:xfrm>
          <a:prstGeom prst="rect">
            <a:avLst/>
          </a:prstGeom>
        </p:spPr>
      </p:pic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86BF708B-87F5-BDEC-2AE5-AEB546B64506}"/>
              </a:ext>
            </a:extLst>
          </p:cNvPr>
          <p:cNvSpPr/>
          <p:nvPr/>
        </p:nvSpPr>
        <p:spPr>
          <a:xfrm rot="8783840">
            <a:off x="10404678" y="243746"/>
            <a:ext cx="2685324" cy="1970410"/>
          </a:xfrm>
          <a:prstGeom prst="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340185C-CFE4-60D4-D636-F232706BCDFB}"/>
              </a:ext>
            </a:extLst>
          </p:cNvPr>
          <p:cNvSpPr txBox="1"/>
          <p:nvPr/>
        </p:nvSpPr>
        <p:spPr>
          <a:xfrm>
            <a:off x="838200" y="4826000"/>
            <a:ext cx="1371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cs typeface="Times New Roman" panose="02020603050405020304" pitchFamily="18" charset="0"/>
              </a:rPr>
              <a:t>SMARTBANK</a:t>
            </a:r>
            <a:endParaRPr lang="en-IN" sz="1600" b="1" dirty="0"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4E6C649-0C4F-F914-71A4-8909646BA5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11" b="7778"/>
          <a:stretch>
            <a:fillRect/>
          </a:stretch>
        </p:blipFill>
        <p:spPr>
          <a:xfrm>
            <a:off x="234950" y="114301"/>
            <a:ext cx="11722100" cy="5905500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21F7EC-F492-BE08-3719-7593F47584E6}"/>
              </a:ext>
            </a:extLst>
          </p:cNvPr>
          <p:cNvSpPr txBox="1"/>
          <p:nvPr/>
        </p:nvSpPr>
        <p:spPr>
          <a:xfrm>
            <a:off x="4914900" y="6158924"/>
            <a:ext cx="4940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Debit Page</a:t>
            </a:r>
            <a:endParaRPr lang="en-IN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90162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3DBCF3B-5050-6C0D-1BCF-CE3EF6B55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81" b="6667"/>
          <a:stretch>
            <a:fillRect/>
          </a:stretch>
        </p:blipFill>
        <p:spPr>
          <a:xfrm>
            <a:off x="457200" y="165101"/>
            <a:ext cx="11468100" cy="563879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8B3D4B-3AFA-C3BA-9F15-BF498FF242A1}"/>
              </a:ext>
            </a:extLst>
          </p:cNvPr>
          <p:cNvSpPr txBox="1"/>
          <p:nvPr/>
        </p:nvSpPr>
        <p:spPr>
          <a:xfrm>
            <a:off x="4870450" y="5981700"/>
            <a:ext cx="2451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Page</a:t>
            </a:r>
            <a:endParaRPr lang="en-IN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7799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C018776B-1276-E60E-0B03-25BA316FA6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289670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25CD464-231E-8194-FDE5-1E65C9271DE2}"/>
              </a:ext>
            </a:extLst>
          </p:cNvPr>
          <p:cNvSpPr/>
          <p:nvPr/>
        </p:nvSpPr>
        <p:spPr>
          <a:xfrm>
            <a:off x="0" y="0"/>
            <a:ext cx="12192000" cy="1168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527D42D-447D-404E-B8FB-F0E7DDEFB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0425" y="-78582"/>
            <a:ext cx="2851150" cy="1325563"/>
          </a:xfrm>
        </p:spPr>
        <p:txBody>
          <a:bodyPr>
            <a:normAutofit/>
          </a:bodyPr>
          <a:lstStyle/>
          <a:p>
            <a:r>
              <a:rPr lang="en-US" alt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C1BD761-F275-6CA0-AEDB-606E07DA7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41"/>
          <a:stretch>
            <a:fillRect/>
          </a:stretch>
        </p:blipFill>
        <p:spPr>
          <a:xfrm>
            <a:off x="224883" y="177225"/>
            <a:ext cx="11742234" cy="584323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69F4C3-92DB-9E88-7D1D-DAFBBD6A7275}"/>
              </a:ext>
            </a:extLst>
          </p:cNvPr>
          <p:cNvSpPr txBox="1"/>
          <p:nvPr/>
        </p:nvSpPr>
        <p:spPr>
          <a:xfrm>
            <a:off x="3794760" y="6096000"/>
            <a:ext cx="4602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Testing using Jasmine</a:t>
            </a:r>
            <a:endParaRPr lang="en-IN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181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609DB6-DD20-B84C-57CC-1B72786DBB6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28205" r="9085" b="3609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GB" b="1" dirty="0"/>
              <a:t>Achievements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AA057C-8726-E6D0-2B31-B73F385BE3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996127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9F32AC54-C9F8-E8AF-AB72-1176DE605B18}"/>
              </a:ext>
            </a:extLst>
          </p:cNvPr>
          <p:cNvSpPr/>
          <p:nvPr/>
        </p:nvSpPr>
        <p:spPr>
          <a:xfrm>
            <a:off x="0" y="0"/>
            <a:ext cx="12192000" cy="1168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4C71AA-879F-EA41-FB1F-1D27CD1688AE}"/>
              </a:ext>
            </a:extLst>
          </p:cNvPr>
          <p:cNvSpPr/>
          <p:nvPr/>
        </p:nvSpPr>
        <p:spPr>
          <a:xfrm>
            <a:off x="0" y="1144588"/>
            <a:ext cx="12192000" cy="5689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/>
              <a:t>Account Management: Register users, manage accounts (db.json)</a:t>
            </a:r>
          </a:p>
          <a:p>
            <a:pPr lvl="0"/>
            <a:r>
              <a:rPr lang="en-US"/>
              <a:t>Credit: Add funds, log transactions</a:t>
            </a:r>
          </a:p>
          <a:p>
            <a:pPr lvl="0"/>
            <a:r>
              <a:rPr lang="en-US"/>
              <a:t>Debit: Validate balance, update and show new balance</a:t>
            </a:r>
          </a:p>
          <a:p>
            <a:pPr lvl="0"/>
            <a:r>
              <a:rPr lang="en-US"/>
              <a:t>Transfer: Update both sender and receiver, full transaction logging</a:t>
            </a:r>
          </a:p>
          <a:p>
            <a:pPr lvl="0"/>
            <a:r>
              <a:rPr lang="en-US"/>
              <a:t>History: Display all user actions, sorted by date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BD2A1EB-DC48-309D-C9CD-91E7891CE28D}"/>
              </a:ext>
            </a:extLst>
          </p:cNvPr>
          <p:cNvSpPr txBox="1">
            <a:spLocks/>
          </p:cNvSpPr>
          <p:nvPr/>
        </p:nvSpPr>
        <p:spPr>
          <a:xfrm>
            <a:off x="4568824" y="-78582"/>
            <a:ext cx="354647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9DF2F4E7-0318-FC2D-1AE7-5CB7CC82946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5815249"/>
              </p:ext>
            </p:extLst>
          </p:nvPr>
        </p:nvGraphicFramePr>
        <p:xfrm>
          <a:off x="-2480470" y="1801813"/>
          <a:ext cx="1715293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2BB537-DBF6-2E12-B168-1C71D22F3A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en-GB" sz="9600" dirty="0">
                <a:latin typeface="Goudy Old Style" panose="02020502050305020303" pitchFamily="18" charset="0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27F166-7F0D-5BF0-6C5F-09786F9043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72559"/>
              </p:ext>
            </p:extLst>
          </p:nvPr>
        </p:nvGraphicFramePr>
        <p:xfrm>
          <a:off x="485140" y="1422400"/>
          <a:ext cx="11221720" cy="45688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66D9269-80F6-797D-270D-8A82A9312A86}"/>
              </a:ext>
            </a:extLst>
          </p:cNvPr>
          <p:cNvSpPr/>
          <p:nvPr/>
        </p:nvSpPr>
        <p:spPr>
          <a:xfrm>
            <a:off x="0" y="0"/>
            <a:ext cx="12192000" cy="1168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3820" y="102791"/>
            <a:ext cx="4404360" cy="962818"/>
          </a:xfrm>
        </p:spPr>
        <p:txBody>
          <a:bodyPr>
            <a:normAutofit/>
          </a:bodyPr>
          <a:lstStyle/>
          <a:p>
            <a:r>
              <a:rPr lang="en-US" alt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1C4EE06D-16F4-5978-48A0-880A5CB28A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6380323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330BFF1A-3397-1BBB-F237-465D0F7737B2}"/>
              </a:ext>
            </a:extLst>
          </p:cNvPr>
          <p:cNvSpPr/>
          <p:nvPr/>
        </p:nvSpPr>
        <p:spPr>
          <a:xfrm>
            <a:off x="0" y="0"/>
            <a:ext cx="12192000" cy="1168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56D67BD-4F7E-EDE9-AAD9-98AEAAEE8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0624" y="0"/>
            <a:ext cx="5375275" cy="1325563"/>
          </a:xfrm>
        </p:spPr>
        <p:txBody>
          <a:bodyPr>
            <a:normAutofit/>
          </a:bodyPr>
          <a:lstStyle/>
          <a:p>
            <a:r>
              <a:rPr lang="en-US" alt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Functionalities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BBA95B2-E812-C2A9-EB78-2AD9C8AACEC8}"/>
              </a:ext>
            </a:extLst>
          </p:cNvPr>
          <p:cNvSpPr/>
          <p:nvPr/>
        </p:nvSpPr>
        <p:spPr>
          <a:xfrm>
            <a:off x="0" y="0"/>
            <a:ext cx="12192000" cy="1168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1450" y="-78582"/>
            <a:ext cx="4229100" cy="1325563"/>
          </a:xfrm>
        </p:spPr>
        <p:txBody>
          <a:bodyPr>
            <a:normAutofit/>
          </a:bodyPr>
          <a:lstStyle/>
          <a:p>
            <a:r>
              <a:rPr lang="en-US" alt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7358E6C-1DE3-0BF3-37A5-6FFED5DC19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7339865"/>
              </p:ext>
            </p:extLst>
          </p:nvPr>
        </p:nvGraphicFramePr>
        <p:xfrm>
          <a:off x="1828800" y="1866900"/>
          <a:ext cx="8686800" cy="443230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343400">
                  <a:extLst>
                    <a:ext uri="{9D8B030D-6E8A-4147-A177-3AD203B41FA5}">
                      <a16:colId xmlns:a16="http://schemas.microsoft.com/office/drawing/2014/main" val="2330617331"/>
                    </a:ext>
                  </a:extLst>
                </a:gridCol>
                <a:gridCol w="4343400">
                  <a:extLst>
                    <a:ext uri="{9D8B030D-6E8A-4147-A177-3AD203B41FA5}">
                      <a16:colId xmlns:a16="http://schemas.microsoft.com/office/drawing/2014/main" val="4045301696"/>
                    </a:ext>
                  </a:extLst>
                </a:gridCol>
              </a:tblGrid>
              <a:tr h="73871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LAYER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bg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</a:t>
                      </a:r>
                      <a:endParaRPr lang="en-IN" sz="2800" dirty="0">
                        <a:solidFill>
                          <a:schemeClr val="bg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244058"/>
                  </a:ext>
                </a:extLst>
              </a:tr>
              <a:tr h="73871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Angular 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67974"/>
                  </a:ext>
                </a:extLst>
              </a:tr>
              <a:tr h="73871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Backend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JSON Server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6740072"/>
                  </a:ext>
                </a:extLst>
              </a:tr>
              <a:tr h="73871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 Requests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Angular HttpClient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532341"/>
                  </a:ext>
                </a:extLst>
              </a:tr>
              <a:tr h="73871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Testing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Jasmine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5949847"/>
                  </a:ext>
                </a:extLst>
              </a:tr>
              <a:tr h="738717"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Storage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LocalStorage</a:t>
                      </a:r>
                      <a:endParaRPr lang="en-IN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4997469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9E6D6124-4C2C-CEB5-2DAB-414822060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0137034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6D1680D9-05B9-8FF4-2B85-046762C43CDD}"/>
              </a:ext>
            </a:extLst>
          </p:cNvPr>
          <p:cNvSpPr/>
          <p:nvPr/>
        </p:nvSpPr>
        <p:spPr>
          <a:xfrm>
            <a:off x="0" y="0"/>
            <a:ext cx="12192000" cy="1168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9A36864-FA64-07A0-221A-8F666E5A556A}"/>
              </a:ext>
            </a:extLst>
          </p:cNvPr>
          <p:cNvSpPr txBox="1">
            <a:spLocks/>
          </p:cNvSpPr>
          <p:nvPr/>
        </p:nvSpPr>
        <p:spPr>
          <a:xfrm>
            <a:off x="3708400" y="-78582"/>
            <a:ext cx="47244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GB" sz="4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Modules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age of Landing Page of application&#10;">
            <a:extLst>
              <a:ext uri="{FF2B5EF4-FFF2-40B4-BE49-F238E27FC236}">
                <a16:creationId xmlns:a16="http://schemas.microsoft.com/office/drawing/2014/main" id="{6A062739-FB9F-1F44-1046-3626B861E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4" t="12037" r="1251" b="6667"/>
          <a:stretch>
            <a:fillRect/>
          </a:stretch>
        </p:blipFill>
        <p:spPr>
          <a:xfrm>
            <a:off x="158750" y="190501"/>
            <a:ext cx="11874500" cy="5575300"/>
          </a:xfrm>
          <a:prstGeom prst="rect">
            <a:avLst/>
          </a:prstGeom>
          <a:ln w="57150">
            <a:solidFill>
              <a:srgbClr val="C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0EEC93-7B09-88E8-5AFC-BC9D4FD8DC72}"/>
              </a:ext>
            </a:extLst>
          </p:cNvPr>
          <p:cNvSpPr txBox="1"/>
          <p:nvPr/>
        </p:nvSpPr>
        <p:spPr>
          <a:xfrm>
            <a:off x="825500" y="5959613"/>
            <a:ext cx="10541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Landing page of application</a:t>
            </a:r>
            <a:endParaRPr lang="en-IN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753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">
            <a:extLst>
              <a:ext uri="{FF2B5EF4-FFF2-40B4-BE49-F238E27FC236}">
                <a16:creationId xmlns:a16="http://schemas.microsoft.com/office/drawing/2014/main" id="{9FEBA3AF-E3E7-ECD3-EE5A-F4829DE34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104" t="14122" r="30312" b="23333"/>
          <a:stretch>
            <a:fillRect/>
          </a:stretch>
        </p:blipFill>
        <p:spPr>
          <a:xfrm>
            <a:off x="6337300" y="195243"/>
            <a:ext cx="5448300" cy="585791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pic>
        <p:nvPicPr>
          <p:cNvPr id="5" name="Picture 4" descr="A computer screen shot of a registration form&#10;&#10;AI-generated content may be incorrect.">
            <a:extLst>
              <a:ext uri="{FF2B5EF4-FFF2-40B4-BE49-F238E27FC236}">
                <a16:creationId xmlns:a16="http://schemas.microsoft.com/office/drawing/2014/main" id="{A0B5267E-8CE4-DB88-0280-F2D491F40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04" t="11667" r="32813" b="8703"/>
          <a:stretch>
            <a:fillRect/>
          </a:stretch>
        </p:blipFill>
        <p:spPr>
          <a:xfrm>
            <a:off x="685800" y="195244"/>
            <a:ext cx="4673600" cy="5857914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4C76789-E98A-E32F-B435-6DA1FB841A30}"/>
              </a:ext>
            </a:extLst>
          </p:cNvPr>
          <p:cNvSpPr txBox="1"/>
          <p:nvPr/>
        </p:nvSpPr>
        <p:spPr>
          <a:xfrm>
            <a:off x="1352550" y="6111913"/>
            <a:ext cx="33401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Registration Form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9AC68E-94FB-8EBE-9152-4C6458093C1B}"/>
              </a:ext>
            </a:extLst>
          </p:cNvPr>
          <p:cNvSpPr txBox="1"/>
          <p:nvPr/>
        </p:nvSpPr>
        <p:spPr>
          <a:xfrm>
            <a:off x="8032750" y="6111914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</a:rPr>
              <a:t>Login Form</a:t>
            </a:r>
            <a:endParaRPr lang="en-IN" sz="3200" dirty="0">
              <a:solidFill>
                <a:schemeClr val="accent2"/>
              </a:solidFill>
            </a:endParaRPr>
          </a:p>
        </p:txBody>
      </p:sp>
      <p:sp>
        <p:nvSpPr>
          <p:cNvPr id="8" name="Arrow: Curved Down 7">
            <a:extLst>
              <a:ext uri="{FF2B5EF4-FFF2-40B4-BE49-F238E27FC236}">
                <a16:creationId xmlns:a16="http://schemas.microsoft.com/office/drawing/2014/main" id="{95222037-69BC-C10D-2412-496128974DFB}"/>
              </a:ext>
            </a:extLst>
          </p:cNvPr>
          <p:cNvSpPr/>
          <p:nvPr/>
        </p:nvSpPr>
        <p:spPr>
          <a:xfrm>
            <a:off x="5168900" y="2565400"/>
            <a:ext cx="1485900" cy="393700"/>
          </a:xfrm>
          <a:prstGeom prst="curvedDown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447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1F4692-DABF-27A0-E35E-0AAC0207C4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71" b="22407"/>
          <a:stretch>
            <a:fillRect/>
          </a:stretch>
        </p:blipFill>
        <p:spPr>
          <a:xfrm>
            <a:off x="156113" y="355600"/>
            <a:ext cx="11879773" cy="513079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C29D1C7-DC31-AD6C-BA35-1838CBAD6818}"/>
              </a:ext>
            </a:extLst>
          </p:cNvPr>
          <p:cNvSpPr txBox="1"/>
          <p:nvPr/>
        </p:nvSpPr>
        <p:spPr>
          <a:xfrm>
            <a:off x="3873500" y="5676900"/>
            <a:ext cx="444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Home Page</a:t>
            </a:r>
            <a:endParaRPr lang="en-IN" sz="36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996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2896DD1-4C99-676A-2BEE-4E729F89BB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41" b="6111"/>
          <a:stretch>
            <a:fillRect/>
          </a:stretch>
        </p:blipFill>
        <p:spPr>
          <a:xfrm>
            <a:off x="298450" y="127001"/>
            <a:ext cx="11595100" cy="5854699"/>
          </a:xfrm>
          <a:prstGeom prst="rect">
            <a:avLst/>
          </a:prstGeom>
          <a:ln w="38100">
            <a:solidFill>
              <a:srgbClr val="C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8E07E9-D2EA-119B-38D0-949833A9EA7B}"/>
              </a:ext>
            </a:extLst>
          </p:cNvPr>
          <p:cNvSpPr txBox="1"/>
          <p:nvPr/>
        </p:nvSpPr>
        <p:spPr>
          <a:xfrm>
            <a:off x="5016500" y="6146224"/>
            <a:ext cx="39243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Page</a:t>
            </a:r>
            <a:endParaRPr lang="en-IN" sz="32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48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496</TotalTime>
  <Words>293</Words>
  <Application>Microsoft Office PowerPoint</Application>
  <PresentationFormat>Widescreen</PresentationFormat>
  <Paragraphs>67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Goudy Old Style</vt:lpstr>
      <vt:lpstr>Times New Roman</vt:lpstr>
      <vt:lpstr>Office 2013 - 2022 Theme</vt:lpstr>
      <vt:lpstr>PowerPoint Presentation</vt:lpstr>
      <vt:lpstr>Project Overview</vt:lpstr>
      <vt:lpstr>Core Functionalities</vt:lpstr>
      <vt:lpstr>Technology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Unit Testing</vt:lpstr>
      <vt:lpstr>PowerPoint Presentation</vt:lpstr>
      <vt:lpstr>Achievements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SmartBank An Angular-Based Banking Application </dc:title>
  <dc:creator>JALADI NIMMI</dc:creator>
  <cp:lastModifiedBy>Laasya, Giri Venkata (Cognizant)</cp:lastModifiedBy>
  <cp:revision>25</cp:revision>
  <dcterms:created xsi:type="dcterms:W3CDTF">2025-07-20T11:22:02Z</dcterms:created>
  <dcterms:modified xsi:type="dcterms:W3CDTF">2025-07-23T09:29:01Z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E70E08F1782540168DF4D7866AE2F7C2_11</vt:lpwstr>
  </property>
  <property fmtid="{D5CDD505-2E9C-101B-9397-08002B2CF9AE}" pid="3" name="KSOProductBuildVer">
    <vt:lpwstr>2057-12.2.0.21936</vt:lpwstr>
  </property>
</Properties>
</file>