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</p:sldMasterIdLst>
  <p:notesMasterIdLst>
    <p:notesMasterId r:id="rId42"/>
  </p:notesMasterIdLst>
  <p:handoutMasterIdLst>
    <p:handoutMasterId r:id="rId43"/>
  </p:handoutMasterIdLst>
  <p:sldIdLst>
    <p:sldId id="259" r:id="rId5"/>
    <p:sldId id="257" r:id="rId6"/>
    <p:sldId id="266" r:id="rId7"/>
    <p:sldId id="277" r:id="rId8"/>
    <p:sldId id="261" r:id="rId9"/>
    <p:sldId id="278" r:id="rId10"/>
    <p:sldId id="268" r:id="rId11"/>
    <p:sldId id="281" r:id="rId12"/>
    <p:sldId id="263" r:id="rId13"/>
    <p:sldId id="296" r:id="rId14"/>
    <p:sldId id="301" r:id="rId15"/>
    <p:sldId id="302" r:id="rId16"/>
    <p:sldId id="303" r:id="rId17"/>
    <p:sldId id="304" r:id="rId18"/>
    <p:sldId id="305" r:id="rId19"/>
    <p:sldId id="308" r:id="rId20"/>
    <p:sldId id="298" r:id="rId21"/>
    <p:sldId id="306" r:id="rId22"/>
    <p:sldId id="307" r:id="rId23"/>
    <p:sldId id="299" r:id="rId24"/>
    <p:sldId id="309" r:id="rId25"/>
    <p:sldId id="310" r:id="rId26"/>
    <p:sldId id="300" r:id="rId27"/>
    <p:sldId id="282" r:id="rId28"/>
    <p:sldId id="287" r:id="rId29"/>
    <p:sldId id="288" r:id="rId30"/>
    <p:sldId id="289" r:id="rId31"/>
    <p:sldId id="291" r:id="rId32"/>
    <p:sldId id="265" r:id="rId33"/>
    <p:sldId id="295" r:id="rId34"/>
    <p:sldId id="311" r:id="rId35"/>
    <p:sldId id="313" r:id="rId36"/>
    <p:sldId id="314" r:id="rId37"/>
    <p:sldId id="315" r:id="rId38"/>
    <p:sldId id="316" r:id="rId39"/>
    <p:sldId id="312" r:id="rId40"/>
    <p:sldId id="317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321a348ff9d82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6FF"/>
    <a:srgbClr val="2E68FF"/>
    <a:srgbClr val="979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7"/>
    <p:restoredTop sz="80649" autoAdjust="0"/>
  </p:normalViewPr>
  <p:slideViewPr>
    <p:cSldViewPr>
      <p:cViewPr varScale="1">
        <p:scale>
          <a:sx n="93" d="100"/>
          <a:sy n="93" d="100"/>
        </p:scale>
        <p:origin x="22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31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01C7B-321C-411E-89F3-35631C035CF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3FAB34-5715-4CD4-B039-AC73C103EFB0}">
      <dgm:prSet phldrT="[Texto]"/>
      <dgm:spPr/>
      <dgm:t>
        <a:bodyPr/>
        <a:lstStyle/>
        <a:p>
          <a:r>
            <a:rPr lang="es-ES" dirty="0"/>
            <a:t>Componentes principales</a:t>
          </a:r>
        </a:p>
      </dgm:t>
    </dgm:pt>
    <dgm:pt modelId="{D8C91771-44F6-4083-B451-D1844F72A2F8}" type="parTrans" cxnId="{4C26F4D4-D70E-4A79-B65B-6A6362284D39}">
      <dgm:prSet/>
      <dgm:spPr/>
      <dgm:t>
        <a:bodyPr/>
        <a:lstStyle/>
        <a:p>
          <a:endParaRPr lang="es-ES"/>
        </a:p>
      </dgm:t>
    </dgm:pt>
    <dgm:pt modelId="{048DE4F0-B899-4A0D-BAD2-79DB188D0E73}" type="sibTrans" cxnId="{4C26F4D4-D70E-4A79-B65B-6A6362284D39}">
      <dgm:prSet/>
      <dgm:spPr/>
      <dgm:t>
        <a:bodyPr/>
        <a:lstStyle/>
        <a:p>
          <a:endParaRPr lang="es-ES"/>
        </a:p>
      </dgm:t>
    </dgm:pt>
    <dgm:pt modelId="{CCA578FA-64B4-4599-9C17-455E4BF56A94}">
      <dgm:prSet phldrT="[Texto]" custT="1"/>
      <dgm:spPr/>
      <dgm:t>
        <a:bodyPr/>
        <a:lstStyle/>
        <a:p>
          <a:r>
            <a:rPr lang="es-ES" sz="1800" dirty="0">
              <a:solidFill>
                <a:schemeClr val="tx1"/>
              </a:solidFill>
            </a:rPr>
            <a:t>Firewall</a:t>
          </a:r>
          <a:endParaRPr lang="es-ES" sz="1800" dirty="0"/>
        </a:p>
      </dgm:t>
    </dgm:pt>
    <dgm:pt modelId="{9E144F38-9505-48E0-8DCB-32D4157CB889}" type="parTrans" cxnId="{37D0412D-CF6B-44D7-B27F-512FC1E83D06}">
      <dgm:prSet/>
      <dgm:spPr/>
      <dgm:t>
        <a:bodyPr/>
        <a:lstStyle/>
        <a:p>
          <a:endParaRPr lang="es-ES"/>
        </a:p>
      </dgm:t>
    </dgm:pt>
    <dgm:pt modelId="{3BAC0A8D-0CBB-445D-AB60-5171A53172B8}" type="sibTrans" cxnId="{37D0412D-CF6B-44D7-B27F-512FC1E83D06}">
      <dgm:prSet/>
      <dgm:spPr/>
      <dgm:t>
        <a:bodyPr/>
        <a:lstStyle/>
        <a:p>
          <a:endParaRPr lang="es-ES"/>
        </a:p>
      </dgm:t>
    </dgm:pt>
    <dgm:pt modelId="{C7706B6D-004C-4FE8-B683-FAB9D640ACE8}">
      <dgm:prSet phldrT="[Texto]"/>
      <dgm:spPr/>
      <dgm:t>
        <a:bodyPr/>
        <a:lstStyle/>
        <a:p>
          <a:r>
            <a:rPr lang="es-ES" dirty="0"/>
            <a:t>Componentes específicos</a:t>
          </a:r>
        </a:p>
      </dgm:t>
    </dgm:pt>
    <dgm:pt modelId="{8F1EF267-395C-4F20-BCFC-7559FA11BC77}" type="parTrans" cxnId="{D1DDC4EB-C5AE-4E6A-B987-20CCDECD50B8}">
      <dgm:prSet/>
      <dgm:spPr/>
      <dgm:t>
        <a:bodyPr/>
        <a:lstStyle/>
        <a:p>
          <a:endParaRPr lang="es-ES"/>
        </a:p>
      </dgm:t>
    </dgm:pt>
    <dgm:pt modelId="{9063F728-ED3C-43DC-9C3B-485A93F75179}" type="sibTrans" cxnId="{D1DDC4EB-C5AE-4E6A-B987-20CCDECD50B8}">
      <dgm:prSet/>
      <dgm:spPr/>
      <dgm:t>
        <a:bodyPr/>
        <a:lstStyle/>
        <a:p>
          <a:endParaRPr lang="es-ES"/>
        </a:p>
      </dgm:t>
    </dgm:pt>
    <dgm:pt modelId="{A97B3A73-E8C8-4837-BE6F-151B00B1C130}">
      <dgm:prSet phldrT="[Texto]" custT="1"/>
      <dgm:spPr/>
      <dgm:t>
        <a:bodyPr/>
        <a:lstStyle/>
        <a:p>
          <a:r>
            <a:rPr lang="es-ES" sz="1800" dirty="0">
              <a:solidFill>
                <a:schemeClr val="tx1"/>
              </a:solidFill>
            </a:rPr>
            <a:t>SIEM</a:t>
          </a:r>
          <a:endParaRPr lang="es-ES" sz="1800" dirty="0"/>
        </a:p>
      </dgm:t>
    </dgm:pt>
    <dgm:pt modelId="{30DC1A0A-68B2-40E8-B2DB-C9622ADB2F40}" type="parTrans" cxnId="{C4945C4A-F349-469D-A17E-D37284E35EB4}">
      <dgm:prSet/>
      <dgm:spPr/>
      <dgm:t>
        <a:bodyPr/>
        <a:lstStyle/>
        <a:p>
          <a:endParaRPr lang="es-ES"/>
        </a:p>
      </dgm:t>
    </dgm:pt>
    <dgm:pt modelId="{89FE5A24-7A51-4FCE-9F67-9B4F5954046E}" type="sibTrans" cxnId="{C4945C4A-F349-469D-A17E-D37284E35EB4}">
      <dgm:prSet/>
      <dgm:spPr/>
      <dgm:t>
        <a:bodyPr/>
        <a:lstStyle/>
        <a:p>
          <a:endParaRPr lang="es-ES"/>
        </a:p>
      </dgm:t>
    </dgm:pt>
    <dgm:pt modelId="{FB2E0931-6F63-4434-9CA0-AA23DB6D10DB}">
      <dgm:prSet phldrT="[Texto]"/>
      <dgm:spPr/>
      <dgm:t>
        <a:bodyPr/>
        <a:lstStyle/>
        <a:p>
          <a:r>
            <a:rPr lang="es-ES" dirty="0"/>
            <a:t>Componentes locales</a:t>
          </a:r>
        </a:p>
      </dgm:t>
    </dgm:pt>
    <dgm:pt modelId="{070AFBE1-D28E-45F7-8AD1-B3442748FDDF}" type="parTrans" cxnId="{B46347E0-238E-4F03-A95B-EE323314426A}">
      <dgm:prSet/>
      <dgm:spPr/>
      <dgm:t>
        <a:bodyPr/>
        <a:lstStyle/>
        <a:p>
          <a:endParaRPr lang="es-ES"/>
        </a:p>
      </dgm:t>
    </dgm:pt>
    <dgm:pt modelId="{CCA3BE45-212D-4D15-A0C2-227E350C2A41}" type="sibTrans" cxnId="{B46347E0-238E-4F03-A95B-EE323314426A}">
      <dgm:prSet/>
      <dgm:spPr/>
      <dgm:t>
        <a:bodyPr/>
        <a:lstStyle/>
        <a:p>
          <a:endParaRPr lang="es-ES"/>
        </a:p>
      </dgm:t>
    </dgm:pt>
    <dgm:pt modelId="{D91A53DF-14D1-4629-989C-8E72961A053D}">
      <dgm:prSet phldrT="[Texto]" custT="1"/>
      <dgm:spPr/>
      <dgm:t>
        <a:bodyPr/>
        <a:lstStyle/>
        <a:p>
          <a:r>
            <a:rPr lang="es-ES" sz="1800" dirty="0">
              <a:solidFill>
                <a:schemeClr val="tx1"/>
              </a:solidFill>
            </a:rPr>
            <a:t>Kali Linux</a:t>
          </a:r>
        </a:p>
      </dgm:t>
    </dgm:pt>
    <dgm:pt modelId="{F2798953-04ED-46F6-81D0-46782A471A6A}" type="parTrans" cxnId="{2FAFBF62-2780-4F21-9695-F8BBA09DD0D8}">
      <dgm:prSet/>
      <dgm:spPr/>
      <dgm:t>
        <a:bodyPr/>
        <a:lstStyle/>
        <a:p>
          <a:endParaRPr lang="es-ES"/>
        </a:p>
      </dgm:t>
    </dgm:pt>
    <dgm:pt modelId="{84457094-31EE-450B-9560-08E8B8C94464}" type="sibTrans" cxnId="{2FAFBF62-2780-4F21-9695-F8BBA09DD0D8}">
      <dgm:prSet/>
      <dgm:spPr/>
      <dgm:t>
        <a:bodyPr/>
        <a:lstStyle/>
        <a:p>
          <a:endParaRPr lang="es-ES"/>
        </a:p>
      </dgm:t>
    </dgm:pt>
    <dgm:pt modelId="{F6FD318E-945E-4EB7-BA99-4232783D68CB}">
      <dgm:prSet custT="1"/>
      <dgm:spPr/>
      <dgm:t>
        <a:bodyPr/>
        <a:lstStyle/>
        <a:p>
          <a:r>
            <a:rPr lang="es-ES" sz="1800">
              <a:solidFill>
                <a:schemeClr val="tx1"/>
              </a:solidFill>
            </a:rPr>
            <a:t>Router</a:t>
          </a:r>
          <a:endParaRPr lang="es-ES" sz="1800" dirty="0">
            <a:solidFill>
              <a:schemeClr val="tx1"/>
            </a:solidFill>
          </a:endParaRPr>
        </a:p>
      </dgm:t>
    </dgm:pt>
    <dgm:pt modelId="{F3BF7013-DC24-4508-9A64-0FA82B3E7804}" type="parTrans" cxnId="{7EEDBD1A-6CEF-4AB0-83AD-29D9DD827EE1}">
      <dgm:prSet/>
      <dgm:spPr/>
      <dgm:t>
        <a:bodyPr/>
        <a:lstStyle/>
        <a:p>
          <a:endParaRPr lang="es-ES"/>
        </a:p>
      </dgm:t>
    </dgm:pt>
    <dgm:pt modelId="{152E89B7-7187-4124-9678-2688808D4BAB}" type="sibTrans" cxnId="{7EEDBD1A-6CEF-4AB0-83AD-29D9DD827EE1}">
      <dgm:prSet/>
      <dgm:spPr/>
      <dgm:t>
        <a:bodyPr/>
        <a:lstStyle/>
        <a:p>
          <a:endParaRPr lang="es-ES"/>
        </a:p>
      </dgm:t>
    </dgm:pt>
    <dgm:pt modelId="{4A0B2438-B7E8-4232-95C3-848F5741E71B}">
      <dgm:prSet custT="1"/>
      <dgm:spPr/>
      <dgm:t>
        <a:bodyPr/>
        <a:lstStyle/>
        <a:p>
          <a:r>
            <a:rPr lang="es-ES" sz="1800" dirty="0">
              <a:solidFill>
                <a:schemeClr val="tx1"/>
              </a:solidFill>
            </a:rPr>
            <a:t>Servidores</a:t>
          </a:r>
        </a:p>
      </dgm:t>
    </dgm:pt>
    <dgm:pt modelId="{0F8F2AFB-0A55-4747-9429-2F4CECE9DCD9}" type="parTrans" cxnId="{80523B5F-8DA0-4E1C-A521-7BC942DDF43E}">
      <dgm:prSet/>
      <dgm:spPr/>
      <dgm:t>
        <a:bodyPr/>
        <a:lstStyle/>
        <a:p>
          <a:endParaRPr lang="es-ES"/>
        </a:p>
      </dgm:t>
    </dgm:pt>
    <dgm:pt modelId="{0F719262-0D39-4B0D-AA52-D67B6A6AC416}" type="sibTrans" cxnId="{80523B5F-8DA0-4E1C-A521-7BC942DDF43E}">
      <dgm:prSet/>
      <dgm:spPr/>
      <dgm:t>
        <a:bodyPr/>
        <a:lstStyle/>
        <a:p>
          <a:endParaRPr lang="es-ES"/>
        </a:p>
      </dgm:t>
    </dgm:pt>
    <dgm:pt modelId="{F15AC13C-DECD-4845-AF3D-53A28CD3158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dirty="0">
              <a:solidFill>
                <a:schemeClr val="tx1"/>
              </a:solidFill>
            </a:rPr>
            <a:t>WAF</a:t>
          </a:r>
        </a:p>
      </dgm:t>
    </dgm:pt>
    <dgm:pt modelId="{A5C31B75-D1CF-4824-91C1-1FEC8DE65AF8}" type="parTrans" cxnId="{4CB3F38D-ED00-4229-ACC5-FDAB8584CA7D}">
      <dgm:prSet/>
      <dgm:spPr/>
      <dgm:t>
        <a:bodyPr/>
        <a:lstStyle/>
        <a:p>
          <a:endParaRPr lang="es-ES"/>
        </a:p>
      </dgm:t>
    </dgm:pt>
    <dgm:pt modelId="{EAA644B2-972D-45A2-97EC-1F0AB015ECC6}" type="sibTrans" cxnId="{4CB3F38D-ED00-4229-ACC5-FDAB8584CA7D}">
      <dgm:prSet/>
      <dgm:spPr/>
      <dgm:t>
        <a:bodyPr/>
        <a:lstStyle/>
        <a:p>
          <a:endParaRPr lang="es-ES"/>
        </a:p>
      </dgm:t>
    </dgm:pt>
    <dgm:pt modelId="{4979CA1D-2AC4-420E-942D-A34254315EE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dirty="0">
              <a:solidFill>
                <a:schemeClr val="tx1"/>
              </a:solidFill>
            </a:rPr>
            <a:t>VPN</a:t>
          </a:r>
        </a:p>
      </dgm:t>
    </dgm:pt>
    <dgm:pt modelId="{4F9742F3-91CE-4EFC-81F2-7EAB7BC1F971}" type="parTrans" cxnId="{9F016A5B-90DB-4FAC-850E-91719F5DEB9D}">
      <dgm:prSet/>
      <dgm:spPr/>
      <dgm:t>
        <a:bodyPr/>
        <a:lstStyle/>
        <a:p>
          <a:endParaRPr lang="es-ES"/>
        </a:p>
      </dgm:t>
    </dgm:pt>
    <dgm:pt modelId="{EDEEE899-EC2C-4B81-9B29-A9091A26FA72}" type="sibTrans" cxnId="{9F016A5B-90DB-4FAC-850E-91719F5DEB9D}">
      <dgm:prSet/>
      <dgm:spPr/>
      <dgm:t>
        <a:bodyPr/>
        <a:lstStyle/>
        <a:p>
          <a:endParaRPr lang="es-ES"/>
        </a:p>
      </dgm:t>
    </dgm:pt>
    <dgm:pt modelId="{160E1C19-5E06-4D4F-A539-D3072F9444B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dirty="0">
              <a:solidFill>
                <a:schemeClr val="tx1"/>
              </a:solidFill>
            </a:rPr>
            <a:t>PLC</a:t>
          </a:r>
        </a:p>
      </dgm:t>
    </dgm:pt>
    <dgm:pt modelId="{0C8E4EE6-11B1-4625-A1CE-82168F101331}" type="parTrans" cxnId="{409B63DF-4301-4462-93DE-37CA7DA19721}">
      <dgm:prSet/>
      <dgm:spPr/>
      <dgm:t>
        <a:bodyPr/>
        <a:lstStyle/>
        <a:p>
          <a:endParaRPr lang="es-ES"/>
        </a:p>
      </dgm:t>
    </dgm:pt>
    <dgm:pt modelId="{17C07552-9B73-40BC-B208-7D1E5B867D1D}" type="sibTrans" cxnId="{409B63DF-4301-4462-93DE-37CA7DA19721}">
      <dgm:prSet/>
      <dgm:spPr/>
      <dgm:t>
        <a:bodyPr/>
        <a:lstStyle/>
        <a:p>
          <a:endParaRPr lang="es-ES"/>
        </a:p>
      </dgm:t>
    </dgm:pt>
    <dgm:pt modelId="{B0A9B701-347B-4EE9-891D-58F3F227CAD1}">
      <dgm:prSet custT="1"/>
      <dgm:spPr/>
      <dgm:t>
        <a:bodyPr/>
        <a:lstStyle/>
        <a:p>
          <a:r>
            <a:rPr lang="es-ES" sz="1800" dirty="0">
              <a:solidFill>
                <a:schemeClr val="tx1"/>
              </a:solidFill>
            </a:rPr>
            <a:t>Puestos de trabajo</a:t>
          </a:r>
        </a:p>
      </dgm:t>
    </dgm:pt>
    <dgm:pt modelId="{137DD840-7AE5-4334-8984-E76435B224D7}" type="parTrans" cxnId="{E769581A-E464-4AB8-833F-EA7F897C39BE}">
      <dgm:prSet/>
      <dgm:spPr/>
      <dgm:t>
        <a:bodyPr/>
        <a:lstStyle/>
        <a:p>
          <a:endParaRPr lang="es-ES"/>
        </a:p>
      </dgm:t>
    </dgm:pt>
    <dgm:pt modelId="{0734D572-6963-4BEE-A1F6-B8FF73A07877}" type="sibTrans" cxnId="{E769581A-E464-4AB8-833F-EA7F897C39BE}">
      <dgm:prSet/>
      <dgm:spPr/>
      <dgm:t>
        <a:bodyPr/>
        <a:lstStyle/>
        <a:p>
          <a:endParaRPr lang="es-ES"/>
        </a:p>
      </dgm:t>
    </dgm:pt>
    <dgm:pt modelId="{0831C925-FFB8-48E1-9699-8DF3A09BEEE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dirty="0">
              <a:solidFill>
                <a:schemeClr val="tx1"/>
              </a:solidFill>
            </a:rPr>
            <a:t>Servidor</a:t>
          </a:r>
        </a:p>
      </dgm:t>
    </dgm:pt>
    <dgm:pt modelId="{1FF56734-1DDD-4B98-932E-7AB9B6A5E8A4}" type="parTrans" cxnId="{4D3A4966-811C-4F56-8BC2-9C3E31CB45A0}">
      <dgm:prSet/>
      <dgm:spPr/>
      <dgm:t>
        <a:bodyPr/>
        <a:lstStyle/>
        <a:p>
          <a:endParaRPr lang="es-ES"/>
        </a:p>
      </dgm:t>
    </dgm:pt>
    <dgm:pt modelId="{26AAD818-BA5D-4859-A26F-16BE64EFF22D}" type="sibTrans" cxnId="{4D3A4966-811C-4F56-8BC2-9C3E31CB45A0}">
      <dgm:prSet/>
      <dgm:spPr/>
      <dgm:t>
        <a:bodyPr/>
        <a:lstStyle/>
        <a:p>
          <a:endParaRPr lang="es-ES"/>
        </a:p>
      </dgm:t>
    </dgm:pt>
    <dgm:pt modelId="{AE5CA2DF-73BD-46D8-9CCF-D8E1017F0BE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dirty="0">
              <a:solidFill>
                <a:schemeClr val="tx1"/>
              </a:solidFill>
            </a:rPr>
            <a:t>Puesto de trabajo</a:t>
          </a:r>
        </a:p>
      </dgm:t>
    </dgm:pt>
    <dgm:pt modelId="{13B42E5A-229D-491A-B991-885CDB58AA92}" type="parTrans" cxnId="{E4DA0D26-46CA-44F8-8744-A89D6AA08165}">
      <dgm:prSet/>
      <dgm:spPr/>
      <dgm:t>
        <a:bodyPr/>
        <a:lstStyle/>
        <a:p>
          <a:endParaRPr lang="es-ES"/>
        </a:p>
      </dgm:t>
    </dgm:pt>
    <dgm:pt modelId="{AD814329-05D6-419C-8149-0182D80C7977}" type="sibTrans" cxnId="{E4DA0D26-46CA-44F8-8744-A89D6AA08165}">
      <dgm:prSet/>
      <dgm:spPr/>
      <dgm:t>
        <a:bodyPr/>
        <a:lstStyle/>
        <a:p>
          <a:endParaRPr lang="es-ES"/>
        </a:p>
      </dgm:t>
    </dgm:pt>
    <dgm:pt modelId="{3695B440-A467-4031-866B-BA45AF203D83}" type="pres">
      <dgm:prSet presAssocID="{F9801C7B-321C-411E-89F3-35631C035CF9}" presName="Name0" presStyleCnt="0">
        <dgm:presLayoutVars>
          <dgm:dir/>
          <dgm:animLvl val="lvl"/>
          <dgm:resizeHandles val="exact"/>
        </dgm:presLayoutVars>
      </dgm:prSet>
      <dgm:spPr/>
    </dgm:pt>
    <dgm:pt modelId="{17CBA1A8-6FDA-42BD-B045-1B3D16EA9354}" type="pres">
      <dgm:prSet presAssocID="{C63FAB34-5715-4CD4-B039-AC73C103EFB0}" presName="composite" presStyleCnt="0"/>
      <dgm:spPr/>
    </dgm:pt>
    <dgm:pt modelId="{B2620DAF-E736-45A5-89AB-6FE9CFFCED85}" type="pres">
      <dgm:prSet presAssocID="{C63FAB34-5715-4CD4-B039-AC73C103EFB0}" presName="parTx" presStyleLbl="alignNode1" presStyleIdx="0" presStyleCnt="3" custScaleY="118547">
        <dgm:presLayoutVars>
          <dgm:chMax val="0"/>
          <dgm:chPref val="0"/>
          <dgm:bulletEnabled val="1"/>
        </dgm:presLayoutVars>
      </dgm:prSet>
      <dgm:spPr/>
    </dgm:pt>
    <dgm:pt modelId="{4DDBC781-A94F-4FFD-94CA-88413933FBE5}" type="pres">
      <dgm:prSet presAssocID="{C63FAB34-5715-4CD4-B039-AC73C103EFB0}" presName="desTx" presStyleLbl="alignAccFollowNode1" presStyleIdx="0" presStyleCnt="3" custScaleY="139888" custLinFactNeighborY="32709">
        <dgm:presLayoutVars>
          <dgm:bulletEnabled val="1"/>
        </dgm:presLayoutVars>
      </dgm:prSet>
      <dgm:spPr/>
    </dgm:pt>
    <dgm:pt modelId="{498C9E01-FE22-427D-B1E5-0BF21F10B563}" type="pres">
      <dgm:prSet presAssocID="{048DE4F0-B899-4A0D-BAD2-79DB188D0E73}" presName="space" presStyleCnt="0"/>
      <dgm:spPr/>
    </dgm:pt>
    <dgm:pt modelId="{BC532C25-E6EE-43B4-BF2F-5FC365F01F73}" type="pres">
      <dgm:prSet presAssocID="{C7706B6D-004C-4FE8-B683-FAB9D640ACE8}" presName="composite" presStyleCnt="0"/>
      <dgm:spPr/>
    </dgm:pt>
    <dgm:pt modelId="{FE48BEAD-BCDA-4060-A4C6-AAF09F1214B4}" type="pres">
      <dgm:prSet presAssocID="{C7706B6D-004C-4FE8-B683-FAB9D640ACE8}" presName="parTx" presStyleLbl="alignNode1" presStyleIdx="1" presStyleCnt="3" custScaleY="118547">
        <dgm:presLayoutVars>
          <dgm:chMax val="0"/>
          <dgm:chPref val="0"/>
          <dgm:bulletEnabled val="1"/>
        </dgm:presLayoutVars>
      </dgm:prSet>
      <dgm:spPr/>
    </dgm:pt>
    <dgm:pt modelId="{8275F6F3-4C64-41BB-9E9D-DDA55C17B7AD}" type="pres">
      <dgm:prSet presAssocID="{C7706B6D-004C-4FE8-B683-FAB9D640ACE8}" presName="desTx" presStyleLbl="alignAccFollowNode1" presStyleIdx="1" presStyleCnt="3" custScaleY="139888" custLinFactNeighborY="32709">
        <dgm:presLayoutVars>
          <dgm:bulletEnabled val="1"/>
        </dgm:presLayoutVars>
      </dgm:prSet>
      <dgm:spPr/>
    </dgm:pt>
    <dgm:pt modelId="{D09B25A2-E3BE-4BDE-A54E-D63675AF9918}" type="pres">
      <dgm:prSet presAssocID="{9063F728-ED3C-43DC-9C3B-485A93F75179}" presName="space" presStyleCnt="0"/>
      <dgm:spPr/>
    </dgm:pt>
    <dgm:pt modelId="{146954B8-302E-4A42-A6E9-03643CCF9524}" type="pres">
      <dgm:prSet presAssocID="{FB2E0931-6F63-4434-9CA0-AA23DB6D10DB}" presName="composite" presStyleCnt="0"/>
      <dgm:spPr/>
    </dgm:pt>
    <dgm:pt modelId="{1ABAFFB8-9EAE-44D0-844E-7F4E71E69308}" type="pres">
      <dgm:prSet presAssocID="{FB2E0931-6F63-4434-9CA0-AA23DB6D10DB}" presName="parTx" presStyleLbl="alignNode1" presStyleIdx="2" presStyleCnt="3" custScaleY="118547">
        <dgm:presLayoutVars>
          <dgm:chMax val="0"/>
          <dgm:chPref val="0"/>
          <dgm:bulletEnabled val="1"/>
        </dgm:presLayoutVars>
      </dgm:prSet>
      <dgm:spPr/>
    </dgm:pt>
    <dgm:pt modelId="{C2E75722-6C8E-456C-8D9C-E43E10D13B13}" type="pres">
      <dgm:prSet presAssocID="{FB2E0931-6F63-4434-9CA0-AA23DB6D10DB}" presName="desTx" presStyleLbl="alignAccFollowNode1" presStyleIdx="2" presStyleCnt="3" custScaleY="139888" custLinFactNeighborY="32709">
        <dgm:presLayoutVars>
          <dgm:bulletEnabled val="1"/>
        </dgm:presLayoutVars>
      </dgm:prSet>
      <dgm:spPr/>
    </dgm:pt>
  </dgm:ptLst>
  <dgm:cxnLst>
    <dgm:cxn modelId="{E769581A-E464-4AB8-833F-EA7F897C39BE}" srcId="{C63FAB34-5715-4CD4-B039-AC73C103EFB0}" destId="{B0A9B701-347B-4EE9-891D-58F3F227CAD1}" srcOrd="3" destOrd="0" parTransId="{137DD840-7AE5-4334-8984-E76435B224D7}" sibTransId="{0734D572-6963-4BEE-A1F6-B8FF73A07877}"/>
    <dgm:cxn modelId="{7EEDBD1A-6CEF-4AB0-83AD-29D9DD827EE1}" srcId="{C63FAB34-5715-4CD4-B039-AC73C103EFB0}" destId="{F6FD318E-945E-4EB7-BA99-4232783D68CB}" srcOrd="1" destOrd="0" parTransId="{F3BF7013-DC24-4508-9A64-0FA82B3E7804}" sibTransId="{152E89B7-7187-4124-9678-2688808D4BAB}"/>
    <dgm:cxn modelId="{BC42B51D-386F-4D43-8540-0AE2250D903D}" type="presOf" srcId="{CCA578FA-64B4-4599-9C17-455E4BF56A94}" destId="{4DDBC781-A94F-4FFD-94CA-88413933FBE5}" srcOrd="0" destOrd="0" presId="urn:microsoft.com/office/officeart/2005/8/layout/hList1"/>
    <dgm:cxn modelId="{E4DA0D26-46CA-44F8-8744-A89D6AA08165}" srcId="{FB2E0931-6F63-4434-9CA0-AA23DB6D10DB}" destId="{AE5CA2DF-73BD-46D8-9CCF-D8E1017F0BE4}" srcOrd="2" destOrd="0" parTransId="{13B42E5A-229D-491A-B991-885CDB58AA92}" sibTransId="{AD814329-05D6-419C-8149-0182D80C7977}"/>
    <dgm:cxn modelId="{418D8A26-B001-4C9C-BBBC-19C881AEB7DB}" type="presOf" srcId="{F15AC13C-DECD-4845-AF3D-53A28CD31585}" destId="{8275F6F3-4C64-41BB-9E9D-DDA55C17B7AD}" srcOrd="0" destOrd="1" presId="urn:microsoft.com/office/officeart/2005/8/layout/hList1"/>
    <dgm:cxn modelId="{37D0412D-CF6B-44D7-B27F-512FC1E83D06}" srcId="{C63FAB34-5715-4CD4-B039-AC73C103EFB0}" destId="{CCA578FA-64B4-4599-9C17-455E4BF56A94}" srcOrd="0" destOrd="0" parTransId="{9E144F38-9505-48E0-8DCB-32D4157CB889}" sibTransId="{3BAC0A8D-0CBB-445D-AB60-5171A53172B8}"/>
    <dgm:cxn modelId="{9F016A5B-90DB-4FAC-850E-91719F5DEB9D}" srcId="{C7706B6D-004C-4FE8-B683-FAB9D640ACE8}" destId="{4979CA1D-2AC4-420E-942D-A34254315EEB}" srcOrd="2" destOrd="0" parTransId="{4F9742F3-91CE-4EFC-81F2-7EAB7BC1F971}" sibTransId="{EDEEE899-EC2C-4B81-9B29-A9091A26FA72}"/>
    <dgm:cxn modelId="{6497545C-339B-42E3-8830-37491AC2464A}" type="presOf" srcId="{4A0B2438-B7E8-4232-95C3-848F5741E71B}" destId="{4DDBC781-A94F-4FFD-94CA-88413933FBE5}" srcOrd="0" destOrd="2" presId="urn:microsoft.com/office/officeart/2005/8/layout/hList1"/>
    <dgm:cxn modelId="{80523B5F-8DA0-4E1C-A521-7BC942DDF43E}" srcId="{C63FAB34-5715-4CD4-B039-AC73C103EFB0}" destId="{4A0B2438-B7E8-4232-95C3-848F5741E71B}" srcOrd="2" destOrd="0" parTransId="{0F8F2AFB-0A55-4747-9429-2F4CECE9DCD9}" sibTransId="{0F719262-0D39-4B0D-AA52-D67B6A6AC416}"/>
    <dgm:cxn modelId="{2FAFBF62-2780-4F21-9695-F8BBA09DD0D8}" srcId="{FB2E0931-6F63-4434-9CA0-AA23DB6D10DB}" destId="{D91A53DF-14D1-4629-989C-8E72961A053D}" srcOrd="0" destOrd="0" parTransId="{F2798953-04ED-46F6-81D0-46782A471A6A}" sibTransId="{84457094-31EE-450B-9560-08E8B8C94464}"/>
    <dgm:cxn modelId="{4D3A4966-811C-4F56-8BC2-9C3E31CB45A0}" srcId="{FB2E0931-6F63-4434-9CA0-AA23DB6D10DB}" destId="{0831C925-FFB8-48E1-9699-8DF3A09BEEE0}" srcOrd="1" destOrd="0" parTransId="{1FF56734-1DDD-4B98-932E-7AB9B6A5E8A4}" sibTransId="{26AAD818-BA5D-4859-A26F-16BE64EFF22D}"/>
    <dgm:cxn modelId="{43303D48-4755-41EF-AAD8-A6C182360047}" type="presOf" srcId="{F9801C7B-321C-411E-89F3-35631C035CF9}" destId="{3695B440-A467-4031-866B-BA45AF203D83}" srcOrd="0" destOrd="0" presId="urn:microsoft.com/office/officeart/2005/8/layout/hList1"/>
    <dgm:cxn modelId="{C4945C4A-F349-469D-A17E-D37284E35EB4}" srcId="{C7706B6D-004C-4FE8-B683-FAB9D640ACE8}" destId="{A97B3A73-E8C8-4837-BE6F-151B00B1C130}" srcOrd="0" destOrd="0" parTransId="{30DC1A0A-68B2-40E8-B2DB-C9622ADB2F40}" sibTransId="{89FE5A24-7A51-4FCE-9F67-9B4F5954046E}"/>
    <dgm:cxn modelId="{A005676A-0AF5-4266-BF31-BBA246048CD6}" type="presOf" srcId="{AE5CA2DF-73BD-46D8-9CCF-D8E1017F0BE4}" destId="{C2E75722-6C8E-456C-8D9C-E43E10D13B13}" srcOrd="0" destOrd="2" presId="urn:microsoft.com/office/officeart/2005/8/layout/hList1"/>
    <dgm:cxn modelId="{A4C64E55-4AFB-4C6F-B338-61C09874B544}" type="presOf" srcId="{FB2E0931-6F63-4434-9CA0-AA23DB6D10DB}" destId="{1ABAFFB8-9EAE-44D0-844E-7F4E71E69308}" srcOrd="0" destOrd="0" presId="urn:microsoft.com/office/officeart/2005/8/layout/hList1"/>
    <dgm:cxn modelId="{CF78E277-2723-40F2-B890-82A23C594C6C}" type="presOf" srcId="{D91A53DF-14D1-4629-989C-8E72961A053D}" destId="{C2E75722-6C8E-456C-8D9C-E43E10D13B13}" srcOrd="0" destOrd="0" presId="urn:microsoft.com/office/officeart/2005/8/layout/hList1"/>
    <dgm:cxn modelId="{EDAF6B59-0CD1-4304-8AFE-13C9FB026421}" type="presOf" srcId="{160E1C19-5E06-4D4F-A539-D3072F9444B5}" destId="{8275F6F3-4C64-41BB-9E9D-DDA55C17B7AD}" srcOrd="0" destOrd="3" presId="urn:microsoft.com/office/officeart/2005/8/layout/hList1"/>
    <dgm:cxn modelId="{59F95C7E-FD5C-425D-B7F4-7E3024B75267}" type="presOf" srcId="{0831C925-FFB8-48E1-9699-8DF3A09BEEE0}" destId="{C2E75722-6C8E-456C-8D9C-E43E10D13B13}" srcOrd="0" destOrd="1" presId="urn:microsoft.com/office/officeart/2005/8/layout/hList1"/>
    <dgm:cxn modelId="{E75CAB8B-2899-4317-B222-503A1B77A729}" type="presOf" srcId="{B0A9B701-347B-4EE9-891D-58F3F227CAD1}" destId="{4DDBC781-A94F-4FFD-94CA-88413933FBE5}" srcOrd="0" destOrd="3" presId="urn:microsoft.com/office/officeart/2005/8/layout/hList1"/>
    <dgm:cxn modelId="{4CB3F38D-ED00-4229-ACC5-FDAB8584CA7D}" srcId="{C7706B6D-004C-4FE8-B683-FAB9D640ACE8}" destId="{F15AC13C-DECD-4845-AF3D-53A28CD31585}" srcOrd="1" destOrd="0" parTransId="{A5C31B75-D1CF-4824-91C1-1FEC8DE65AF8}" sibTransId="{EAA644B2-972D-45A2-97EC-1F0AB015ECC6}"/>
    <dgm:cxn modelId="{FC026E96-32C3-4A3C-B6F8-557A39BBEA6D}" type="presOf" srcId="{A97B3A73-E8C8-4837-BE6F-151B00B1C130}" destId="{8275F6F3-4C64-41BB-9E9D-DDA55C17B7AD}" srcOrd="0" destOrd="0" presId="urn:microsoft.com/office/officeart/2005/8/layout/hList1"/>
    <dgm:cxn modelId="{F1E27CAB-F8F3-4893-910B-6F28D9D490E6}" type="presOf" srcId="{F6FD318E-945E-4EB7-BA99-4232783D68CB}" destId="{4DDBC781-A94F-4FFD-94CA-88413933FBE5}" srcOrd="0" destOrd="1" presId="urn:microsoft.com/office/officeart/2005/8/layout/hList1"/>
    <dgm:cxn modelId="{FC6E29C6-BC90-465B-BD5D-875CB3D0D074}" type="presOf" srcId="{C7706B6D-004C-4FE8-B683-FAB9D640ACE8}" destId="{FE48BEAD-BCDA-4060-A4C6-AAF09F1214B4}" srcOrd="0" destOrd="0" presId="urn:microsoft.com/office/officeart/2005/8/layout/hList1"/>
    <dgm:cxn modelId="{4C26F4D4-D70E-4A79-B65B-6A6362284D39}" srcId="{F9801C7B-321C-411E-89F3-35631C035CF9}" destId="{C63FAB34-5715-4CD4-B039-AC73C103EFB0}" srcOrd="0" destOrd="0" parTransId="{D8C91771-44F6-4083-B451-D1844F72A2F8}" sibTransId="{048DE4F0-B899-4A0D-BAD2-79DB188D0E73}"/>
    <dgm:cxn modelId="{C04704D8-E87F-486A-B1B7-0586053EE56F}" type="presOf" srcId="{C63FAB34-5715-4CD4-B039-AC73C103EFB0}" destId="{B2620DAF-E736-45A5-89AB-6FE9CFFCED85}" srcOrd="0" destOrd="0" presId="urn:microsoft.com/office/officeart/2005/8/layout/hList1"/>
    <dgm:cxn modelId="{409B63DF-4301-4462-93DE-37CA7DA19721}" srcId="{C7706B6D-004C-4FE8-B683-FAB9D640ACE8}" destId="{160E1C19-5E06-4D4F-A539-D3072F9444B5}" srcOrd="3" destOrd="0" parTransId="{0C8E4EE6-11B1-4625-A1CE-82168F101331}" sibTransId="{17C07552-9B73-40BC-B208-7D1E5B867D1D}"/>
    <dgm:cxn modelId="{B46347E0-238E-4F03-A95B-EE323314426A}" srcId="{F9801C7B-321C-411E-89F3-35631C035CF9}" destId="{FB2E0931-6F63-4434-9CA0-AA23DB6D10DB}" srcOrd="2" destOrd="0" parTransId="{070AFBE1-D28E-45F7-8AD1-B3442748FDDF}" sibTransId="{CCA3BE45-212D-4D15-A0C2-227E350C2A41}"/>
    <dgm:cxn modelId="{D1DDC4EB-C5AE-4E6A-B987-20CCDECD50B8}" srcId="{F9801C7B-321C-411E-89F3-35631C035CF9}" destId="{C7706B6D-004C-4FE8-B683-FAB9D640ACE8}" srcOrd="1" destOrd="0" parTransId="{8F1EF267-395C-4F20-BCFC-7559FA11BC77}" sibTransId="{9063F728-ED3C-43DC-9C3B-485A93F75179}"/>
    <dgm:cxn modelId="{FDC9F2FC-6F58-4EA9-967A-050A97970E6D}" type="presOf" srcId="{4979CA1D-2AC4-420E-942D-A34254315EEB}" destId="{8275F6F3-4C64-41BB-9E9D-DDA55C17B7AD}" srcOrd="0" destOrd="2" presId="urn:microsoft.com/office/officeart/2005/8/layout/hList1"/>
    <dgm:cxn modelId="{14283F3D-ABC9-4EE6-8B5F-8EE13172BFAC}" type="presParOf" srcId="{3695B440-A467-4031-866B-BA45AF203D83}" destId="{17CBA1A8-6FDA-42BD-B045-1B3D16EA9354}" srcOrd="0" destOrd="0" presId="urn:microsoft.com/office/officeart/2005/8/layout/hList1"/>
    <dgm:cxn modelId="{0D832C1E-FC73-4570-BC3A-F1A7AC4D102F}" type="presParOf" srcId="{17CBA1A8-6FDA-42BD-B045-1B3D16EA9354}" destId="{B2620DAF-E736-45A5-89AB-6FE9CFFCED85}" srcOrd="0" destOrd="0" presId="urn:microsoft.com/office/officeart/2005/8/layout/hList1"/>
    <dgm:cxn modelId="{7B4986F8-D8A1-47F7-98FB-E0F8CB40E6AE}" type="presParOf" srcId="{17CBA1A8-6FDA-42BD-B045-1B3D16EA9354}" destId="{4DDBC781-A94F-4FFD-94CA-88413933FBE5}" srcOrd="1" destOrd="0" presId="urn:microsoft.com/office/officeart/2005/8/layout/hList1"/>
    <dgm:cxn modelId="{C271BE69-548D-4CC0-ACA2-46B8376F3852}" type="presParOf" srcId="{3695B440-A467-4031-866B-BA45AF203D83}" destId="{498C9E01-FE22-427D-B1E5-0BF21F10B563}" srcOrd="1" destOrd="0" presId="urn:microsoft.com/office/officeart/2005/8/layout/hList1"/>
    <dgm:cxn modelId="{41669859-4AA9-4AB0-92C6-48F7A887851A}" type="presParOf" srcId="{3695B440-A467-4031-866B-BA45AF203D83}" destId="{BC532C25-E6EE-43B4-BF2F-5FC365F01F73}" srcOrd="2" destOrd="0" presId="urn:microsoft.com/office/officeart/2005/8/layout/hList1"/>
    <dgm:cxn modelId="{7F7A89EC-436E-433D-8955-7C326370ECB5}" type="presParOf" srcId="{BC532C25-E6EE-43B4-BF2F-5FC365F01F73}" destId="{FE48BEAD-BCDA-4060-A4C6-AAF09F1214B4}" srcOrd="0" destOrd="0" presId="urn:microsoft.com/office/officeart/2005/8/layout/hList1"/>
    <dgm:cxn modelId="{EB9062D2-E318-4F6F-8C50-5494C618E3AF}" type="presParOf" srcId="{BC532C25-E6EE-43B4-BF2F-5FC365F01F73}" destId="{8275F6F3-4C64-41BB-9E9D-DDA55C17B7AD}" srcOrd="1" destOrd="0" presId="urn:microsoft.com/office/officeart/2005/8/layout/hList1"/>
    <dgm:cxn modelId="{C21D6E67-9248-4895-858E-E85956DB9E3A}" type="presParOf" srcId="{3695B440-A467-4031-866B-BA45AF203D83}" destId="{D09B25A2-E3BE-4BDE-A54E-D63675AF9918}" srcOrd="3" destOrd="0" presId="urn:microsoft.com/office/officeart/2005/8/layout/hList1"/>
    <dgm:cxn modelId="{E4E7B4D0-C59F-4EB1-8B7A-56C944871E3A}" type="presParOf" srcId="{3695B440-A467-4031-866B-BA45AF203D83}" destId="{146954B8-302E-4A42-A6E9-03643CCF9524}" srcOrd="4" destOrd="0" presId="urn:microsoft.com/office/officeart/2005/8/layout/hList1"/>
    <dgm:cxn modelId="{41234FE0-DD6E-4314-A77D-CC9CB19A022B}" type="presParOf" srcId="{146954B8-302E-4A42-A6E9-03643CCF9524}" destId="{1ABAFFB8-9EAE-44D0-844E-7F4E71E69308}" srcOrd="0" destOrd="0" presId="urn:microsoft.com/office/officeart/2005/8/layout/hList1"/>
    <dgm:cxn modelId="{15DE0A2E-CCF8-45CF-8293-C396D7F370CD}" type="presParOf" srcId="{146954B8-302E-4A42-A6E9-03643CCF9524}" destId="{C2E75722-6C8E-456C-8D9C-E43E10D13B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92A38-166A-45D5-B1D4-C7C4718FB0C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EC6BDE7-7000-4C15-8ECE-69727BDBCF40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Ahorro de memoria, por lo general, 2 - 4 Gb de RAM es suficiente</a:t>
          </a:r>
        </a:p>
      </dgm:t>
    </dgm:pt>
    <dgm:pt modelId="{12D1D588-0BF6-40EC-9C5D-10377459A8CF}" type="parTrans" cxnId="{996E9E5F-93AB-4D2F-92A9-B04FFADDFA21}">
      <dgm:prSet/>
      <dgm:spPr/>
      <dgm:t>
        <a:bodyPr/>
        <a:lstStyle/>
        <a:p>
          <a:endParaRPr lang="es-ES"/>
        </a:p>
      </dgm:t>
    </dgm:pt>
    <dgm:pt modelId="{76B2863D-64E1-48F6-887A-477A53103465}" type="sibTrans" cxnId="{996E9E5F-93AB-4D2F-92A9-B04FFADDFA21}">
      <dgm:prSet/>
      <dgm:spPr/>
      <dgm:t>
        <a:bodyPr/>
        <a:lstStyle/>
        <a:p>
          <a:endParaRPr lang="es-ES"/>
        </a:p>
      </dgm:t>
    </dgm:pt>
    <dgm:pt modelId="{940B2453-06F0-4FAF-8D7D-9C8AFD7DCD3B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Utilizar almacenamiento interno o externo SSD</a:t>
          </a:r>
        </a:p>
      </dgm:t>
    </dgm:pt>
    <dgm:pt modelId="{A32A1B6F-63B6-47AF-9AFA-BA26541FD57C}" type="parTrans" cxnId="{68846D5F-F849-405C-A4DC-50736BED15FB}">
      <dgm:prSet/>
      <dgm:spPr/>
      <dgm:t>
        <a:bodyPr/>
        <a:lstStyle/>
        <a:p>
          <a:endParaRPr lang="es-ES"/>
        </a:p>
      </dgm:t>
    </dgm:pt>
    <dgm:pt modelId="{C2DF2411-FE95-44D4-A4C7-C8F3B3355B7D}" type="sibTrans" cxnId="{68846D5F-F849-405C-A4DC-50736BED15FB}">
      <dgm:prSet/>
      <dgm:spPr/>
      <dgm:t>
        <a:bodyPr/>
        <a:lstStyle/>
        <a:p>
          <a:endParaRPr lang="es-ES"/>
        </a:p>
      </dgm:t>
    </dgm:pt>
    <dgm:pt modelId="{35ACD5B6-BB22-403E-A484-C8CA7673E900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Por lo general, con 2 </a:t>
          </a:r>
          <a:r>
            <a:rPr lang="es-ES" dirty="0" err="1"/>
            <a:t>vCPU</a:t>
          </a:r>
          <a:r>
            <a:rPr lang="es-ES" dirty="0"/>
            <a:t> es suficiente</a:t>
          </a:r>
        </a:p>
      </dgm:t>
    </dgm:pt>
    <dgm:pt modelId="{2F8A7061-EFDF-417A-B00C-73F609849C35}" type="parTrans" cxnId="{D900F011-14A6-4FFA-9700-B0B5B273199B}">
      <dgm:prSet/>
      <dgm:spPr/>
      <dgm:t>
        <a:bodyPr/>
        <a:lstStyle/>
        <a:p>
          <a:endParaRPr lang="es-ES"/>
        </a:p>
      </dgm:t>
    </dgm:pt>
    <dgm:pt modelId="{F0AAE52A-127D-441C-8678-34F5ECE12BF7}" type="sibTrans" cxnId="{D900F011-14A6-4FFA-9700-B0B5B273199B}">
      <dgm:prSet/>
      <dgm:spPr/>
      <dgm:t>
        <a:bodyPr/>
        <a:lstStyle/>
        <a:p>
          <a:endParaRPr lang="es-ES"/>
        </a:p>
      </dgm:t>
    </dgm:pt>
    <dgm:pt modelId="{509C0BAD-0639-4DDA-AD32-FBE4410157A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Elegir modo de funcionamiento de las interfaces correcto</a:t>
          </a:r>
        </a:p>
      </dgm:t>
    </dgm:pt>
    <dgm:pt modelId="{F5C20FC4-AC05-428F-A790-ABF90ED4EB5C}" type="parTrans" cxnId="{2C1D9D94-A7E2-4F78-9A3D-4C73A64BD604}">
      <dgm:prSet/>
      <dgm:spPr/>
      <dgm:t>
        <a:bodyPr/>
        <a:lstStyle/>
        <a:p>
          <a:endParaRPr lang="es-ES"/>
        </a:p>
      </dgm:t>
    </dgm:pt>
    <dgm:pt modelId="{CBBD3DA2-E091-48B8-8A7C-97C4BF314DB3}" type="sibTrans" cxnId="{2C1D9D94-A7E2-4F78-9A3D-4C73A64BD604}">
      <dgm:prSet/>
      <dgm:spPr/>
      <dgm:t>
        <a:bodyPr/>
        <a:lstStyle/>
        <a:p>
          <a:endParaRPr lang="es-ES"/>
        </a:p>
      </dgm:t>
    </dgm:pt>
    <dgm:pt modelId="{4A76EFBC-CACF-499F-81B7-E41A157B7F2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Comprobar que todos los recursos están activados en el arranque</a:t>
          </a:r>
        </a:p>
      </dgm:t>
    </dgm:pt>
    <dgm:pt modelId="{D1D67106-515F-479F-B438-27FB0CA18D5E}" type="parTrans" cxnId="{1F828872-C464-4167-8967-727A8382B499}">
      <dgm:prSet/>
      <dgm:spPr/>
      <dgm:t>
        <a:bodyPr/>
        <a:lstStyle/>
        <a:p>
          <a:endParaRPr lang="es-ES"/>
        </a:p>
      </dgm:t>
    </dgm:pt>
    <dgm:pt modelId="{E61B1605-6390-4047-B35A-11E2BFA74B7D}" type="sibTrans" cxnId="{1F828872-C464-4167-8967-727A8382B499}">
      <dgm:prSet/>
      <dgm:spPr/>
      <dgm:t>
        <a:bodyPr/>
        <a:lstStyle/>
        <a:p>
          <a:endParaRPr lang="es-ES"/>
        </a:p>
      </dgm:t>
    </dgm:pt>
    <dgm:pt modelId="{1A463283-C4ED-4F69-8047-6963BACFD00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Una vez instalada la máquina virtual, desactivar arranque por ISO</a:t>
          </a:r>
        </a:p>
      </dgm:t>
    </dgm:pt>
    <dgm:pt modelId="{9D722C53-5666-4850-BC60-F892F5A1B80B}" type="parTrans" cxnId="{2B4858F9-3BD1-4DFD-885A-FD7E3CCF3AD9}">
      <dgm:prSet/>
      <dgm:spPr/>
      <dgm:t>
        <a:bodyPr/>
        <a:lstStyle/>
        <a:p>
          <a:endParaRPr lang="es-ES"/>
        </a:p>
      </dgm:t>
    </dgm:pt>
    <dgm:pt modelId="{0AF82A40-7600-48B6-921F-B2162F32C7E1}" type="sibTrans" cxnId="{2B4858F9-3BD1-4DFD-885A-FD7E3CCF3AD9}">
      <dgm:prSet/>
      <dgm:spPr/>
      <dgm:t>
        <a:bodyPr/>
        <a:lstStyle/>
        <a:p>
          <a:endParaRPr lang="es-ES"/>
        </a:p>
      </dgm:t>
    </dgm:pt>
    <dgm:pt modelId="{E32D96FA-0BB8-4578-AB3E-F155E0814BF4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Crear copias de seguridad de las máquinas virtuales</a:t>
          </a:r>
        </a:p>
      </dgm:t>
    </dgm:pt>
    <dgm:pt modelId="{7053B183-1203-440C-9D8A-F96E9EC6A905}" type="parTrans" cxnId="{8DCC5C07-4D5F-4E3D-AB63-398D5F13C662}">
      <dgm:prSet/>
      <dgm:spPr/>
      <dgm:t>
        <a:bodyPr/>
        <a:lstStyle/>
        <a:p>
          <a:endParaRPr lang="es-ES"/>
        </a:p>
      </dgm:t>
    </dgm:pt>
    <dgm:pt modelId="{D8967B68-6FB2-48F5-B2C4-DE46E513021D}" type="sibTrans" cxnId="{8DCC5C07-4D5F-4E3D-AB63-398D5F13C662}">
      <dgm:prSet/>
      <dgm:spPr/>
      <dgm:t>
        <a:bodyPr/>
        <a:lstStyle/>
        <a:p>
          <a:endParaRPr lang="es-ES"/>
        </a:p>
      </dgm:t>
    </dgm:pt>
    <dgm:pt modelId="{EEFC359E-8B3C-4E53-ADD9-F68D708D00A6}">
      <dgm:prSet phldrT="[Texto]" phldr="1"/>
      <dgm:spPr/>
      <dgm:t>
        <a:bodyPr/>
        <a:lstStyle/>
        <a:p>
          <a:endParaRPr lang="es-ES"/>
        </a:p>
      </dgm:t>
    </dgm:pt>
    <dgm:pt modelId="{F0235CCA-40F4-4285-8C0F-8EB8DA85158A}" type="parTrans" cxnId="{D9AA671C-EC66-43E0-A6B2-1AA17A333D68}">
      <dgm:prSet/>
      <dgm:spPr/>
      <dgm:t>
        <a:bodyPr/>
        <a:lstStyle/>
        <a:p>
          <a:endParaRPr lang="es-ES"/>
        </a:p>
      </dgm:t>
    </dgm:pt>
    <dgm:pt modelId="{40F34769-2AAD-4AD7-A24B-181D0616B2FD}" type="sibTrans" cxnId="{D9AA671C-EC66-43E0-A6B2-1AA17A333D68}">
      <dgm:prSet/>
      <dgm:spPr/>
      <dgm:t>
        <a:bodyPr/>
        <a:lstStyle/>
        <a:p>
          <a:endParaRPr lang="es-ES"/>
        </a:p>
      </dgm:t>
    </dgm:pt>
    <dgm:pt modelId="{A227A978-6BD0-4235-AE78-05D2D7F274BF}">
      <dgm:prSet phldrT="[Texto]" phldr="1"/>
      <dgm:spPr/>
      <dgm:t>
        <a:bodyPr/>
        <a:lstStyle/>
        <a:p>
          <a:endParaRPr lang="es-ES"/>
        </a:p>
      </dgm:t>
    </dgm:pt>
    <dgm:pt modelId="{03358E05-D974-47B5-B57F-137ECDD5D357}" type="parTrans" cxnId="{63EECE7E-ABD2-40C5-9FD3-0823A7F6CAAF}">
      <dgm:prSet/>
      <dgm:spPr/>
      <dgm:t>
        <a:bodyPr/>
        <a:lstStyle/>
        <a:p>
          <a:endParaRPr lang="es-ES"/>
        </a:p>
      </dgm:t>
    </dgm:pt>
    <dgm:pt modelId="{EF16D16C-E91B-438D-B0B2-C2A6B2E7E7B3}" type="sibTrans" cxnId="{63EECE7E-ABD2-40C5-9FD3-0823A7F6CAAF}">
      <dgm:prSet/>
      <dgm:spPr/>
      <dgm:t>
        <a:bodyPr/>
        <a:lstStyle/>
        <a:p>
          <a:endParaRPr lang="es-ES"/>
        </a:p>
      </dgm:t>
    </dgm:pt>
    <dgm:pt modelId="{AE09BE85-230C-4D9B-8612-911CE5C26C57}">
      <dgm:prSet phldrT="[Texto]" phldr="1"/>
      <dgm:spPr/>
      <dgm:t>
        <a:bodyPr/>
        <a:lstStyle/>
        <a:p>
          <a:endParaRPr lang="es-ES"/>
        </a:p>
      </dgm:t>
    </dgm:pt>
    <dgm:pt modelId="{8E43ED42-6A8D-43A1-AA3E-BA38D58D98E2}" type="parTrans" cxnId="{0716CA2C-A134-4598-B2EF-1E898DA487B5}">
      <dgm:prSet/>
      <dgm:spPr/>
      <dgm:t>
        <a:bodyPr/>
        <a:lstStyle/>
        <a:p>
          <a:endParaRPr lang="es-ES"/>
        </a:p>
      </dgm:t>
    </dgm:pt>
    <dgm:pt modelId="{9AE5BCF4-B09B-46AB-AF83-378BA9E80776}" type="sibTrans" cxnId="{0716CA2C-A134-4598-B2EF-1E898DA487B5}">
      <dgm:prSet/>
      <dgm:spPr/>
      <dgm:t>
        <a:bodyPr/>
        <a:lstStyle/>
        <a:p>
          <a:endParaRPr lang="es-ES"/>
        </a:p>
      </dgm:t>
    </dgm:pt>
    <dgm:pt modelId="{D556DBC4-B5BE-46FA-BC09-F19B6B3F02DE}" type="pres">
      <dgm:prSet presAssocID="{5D392A38-166A-45D5-B1D4-C7C4718FB0CD}" presName="Name0" presStyleCnt="0">
        <dgm:presLayoutVars>
          <dgm:chMax val="7"/>
          <dgm:chPref val="7"/>
          <dgm:dir/>
        </dgm:presLayoutVars>
      </dgm:prSet>
      <dgm:spPr/>
    </dgm:pt>
    <dgm:pt modelId="{E8FCEC2E-D309-4C4B-B18F-38D373C73BD4}" type="pres">
      <dgm:prSet presAssocID="{5D392A38-166A-45D5-B1D4-C7C4718FB0CD}" presName="Name1" presStyleCnt="0"/>
      <dgm:spPr/>
    </dgm:pt>
    <dgm:pt modelId="{E1E71A5C-577C-432B-B40E-E1A00B1435FF}" type="pres">
      <dgm:prSet presAssocID="{5D392A38-166A-45D5-B1D4-C7C4718FB0CD}" presName="cycle" presStyleCnt="0"/>
      <dgm:spPr/>
    </dgm:pt>
    <dgm:pt modelId="{6A3777A4-8D5A-4B99-9684-15AD2E860CFC}" type="pres">
      <dgm:prSet presAssocID="{5D392A38-166A-45D5-B1D4-C7C4718FB0CD}" presName="srcNode" presStyleLbl="node1" presStyleIdx="0" presStyleCnt="7"/>
      <dgm:spPr/>
    </dgm:pt>
    <dgm:pt modelId="{F1FEE1E6-685D-412A-8C39-7C92F9786935}" type="pres">
      <dgm:prSet presAssocID="{5D392A38-166A-45D5-B1D4-C7C4718FB0CD}" presName="conn" presStyleLbl="parChTrans1D2" presStyleIdx="0" presStyleCnt="1"/>
      <dgm:spPr/>
    </dgm:pt>
    <dgm:pt modelId="{66F128F5-EFE3-41ED-B653-70E53A9E8563}" type="pres">
      <dgm:prSet presAssocID="{5D392A38-166A-45D5-B1D4-C7C4718FB0CD}" presName="extraNode" presStyleLbl="node1" presStyleIdx="0" presStyleCnt="7"/>
      <dgm:spPr/>
    </dgm:pt>
    <dgm:pt modelId="{72670E09-7E85-469C-875B-17C9727F5965}" type="pres">
      <dgm:prSet presAssocID="{5D392A38-166A-45D5-B1D4-C7C4718FB0CD}" presName="dstNode" presStyleLbl="node1" presStyleIdx="0" presStyleCnt="7"/>
      <dgm:spPr/>
    </dgm:pt>
    <dgm:pt modelId="{DCC06E1A-7916-4E98-A2D3-B8D3C75DC80D}" type="pres">
      <dgm:prSet presAssocID="{2EC6BDE7-7000-4C15-8ECE-69727BDBCF40}" presName="text_1" presStyleLbl="node1" presStyleIdx="0" presStyleCnt="7">
        <dgm:presLayoutVars>
          <dgm:bulletEnabled val="1"/>
        </dgm:presLayoutVars>
      </dgm:prSet>
      <dgm:spPr/>
    </dgm:pt>
    <dgm:pt modelId="{48797854-C686-483B-9428-16F0DFB0E9BD}" type="pres">
      <dgm:prSet presAssocID="{2EC6BDE7-7000-4C15-8ECE-69727BDBCF40}" presName="accent_1" presStyleCnt="0"/>
      <dgm:spPr/>
    </dgm:pt>
    <dgm:pt modelId="{24AC6911-8133-4B87-ACD7-3BDD42767976}" type="pres">
      <dgm:prSet presAssocID="{2EC6BDE7-7000-4C15-8ECE-69727BDBCF40}" presName="accentRepeatNode" presStyleLbl="solidFgAcc1" presStyleIdx="0" presStyleCnt="7"/>
      <dgm:spPr/>
    </dgm:pt>
    <dgm:pt modelId="{413EE115-8A0F-40E1-81B6-96D922A41630}" type="pres">
      <dgm:prSet presAssocID="{940B2453-06F0-4FAF-8D7D-9C8AFD7DCD3B}" presName="text_2" presStyleLbl="node1" presStyleIdx="1" presStyleCnt="7">
        <dgm:presLayoutVars>
          <dgm:bulletEnabled val="1"/>
        </dgm:presLayoutVars>
      </dgm:prSet>
      <dgm:spPr/>
    </dgm:pt>
    <dgm:pt modelId="{B048699E-2560-4B42-B4E1-215F239D87C9}" type="pres">
      <dgm:prSet presAssocID="{940B2453-06F0-4FAF-8D7D-9C8AFD7DCD3B}" presName="accent_2" presStyleCnt="0"/>
      <dgm:spPr/>
    </dgm:pt>
    <dgm:pt modelId="{32F65A52-7327-495B-9FEE-B7E6E21E7D51}" type="pres">
      <dgm:prSet presAssocID="{940B2453-06F0-4FAF-8D7D-9C8AFD7DCD3B}" presName="accentRepeatNode" presStyleLbl="solidFgAcc1" presStyleIdx="1" presStyleCnt="7"/>
      <dgm:spPr/>
    </dgm:pt>
    <dgm:pt modelId="{3B15DBE0-A080-4662-8288-F23F4DDB2956}" type="pres">
      <dgm:prSet presAssocID="{35ACD5B6-BB22-403E-A484-C8CA7673E900}" presName="text_3" presStyleLbl="node1" presStyleIdx="2" presStyleCnt="7">
        <dgm:presLayoutVars>
          <dgm:bulletEnabled val="1"/>
        </dgm:presLayoutVars>
      </dgm:prSet>
      <dgm:spPr/>
    </dgm:pt>
    <dgm:pt modelId="{26C2F7CA-7FF9-4328-92A1-92B1ECC0B264}" type="pres">
      <dgm:prSet presAssocID="{35ACD5B6-BB22-403E-A484-C8CA7673E900}" presName="accent_3" presStyleCnt="0"/>
      <dgm:spPr/>
    </dgm:pt>
    <dgm:pt modelId="{52D6F2F1-0F07-4756-9B33-0817CD90C95F}" type="pres">
      <dgm:prSet presAssocID="{35ACD5B6-BB22-403E-A484-C8CA7673E900}" presName="accentRepeatNode" presStyleLbl="solidFgAcc1" presStyleIdx="2" presStyleCnt="7"/>
      <dgm:spPr/>
    </dgm:pt>
    <dgm:pt modelId="{A0182F0E-0BA5-4E93-931F-4B1CA979CC30}" type="pres">
      <dgm:prSet presAssocID="{509C0BAD-0639-4DDA-AD32-FBE4410157A2}" presName="text_4" presStyleLbl="node1" presStyleIdx="3" presStyleCnt="7">
        <dgm:presLayoutVars>
          <dgm:bulletEnabled val="1"/>
        </dgm:presLayoutVars>
      </dgm:prSet>
      <dgm:spPr/>
    </dgm:pt>
    <dgm:pt modelId="{73718CA1-820F-40C2-BC54-4A1B0C9C1A61}" type="pres">
      <dgm:prSet presAssocID="{509C0BAD-0639-4DDA-AD32-FBE4410157A2}" presName="accent_4" presStyleCnt="0"/>
      <dgm:spPr/>
    </dgm:pt>
    <dgm:pt modelId="{00CA970B-8123-4E41-B589-C17CAD4B9C7E}" type="pres">
      <dgm:prSet presAssocID="{509C0BAD-0639-4DDA-AD32-FBE4410157A2}" presName="accentRepeatNode" presStyleLbl="solidFgAcc1" presStyleIdx="3" presStyleCnt="7"/>
      <dgm:spPr/>
    </dgm:pt>
    <dgm:pt modelId="{F95ED18A-A42F-478B-92FE-FF733C2CE020}" type="pres">
      <dgm:prSet presAssocID="{4A76EFBC-CACF-499F-81B7-E41A157B7F29}" presName="text_5" presStyleLbl="node1" presStyleIdx="4" presStyleCnt="7">
        <dgm:presLayoutVars>
          <dgm:bulletEnabled val="1"/>
        </dgm:presLayoutVars>
      </dgm:prSet>
      <dgm:spPr/>
    </dgm:pt>
    <dgm:pt modelId="{31D4C7A4-96D8-4EAD-A310-3B6CA9F9D88F}" type="pres">
      <dgm:prSet presAssocID="{4A76EFBC-CACF-499F-81B7-E41A157B7F29}" presName="accent_5" presStyleCnt="0"/>
      <dgm:spPr/>
    </dgm:pt>
    <dgm:pt modelId="{32947D56-5797-4577-BD09-07C963B6250B}" type="pres">
      <dgm:prSet presAssocID="{4A76EFBC-CACF-499F-81B7-E41A157B7F29}" presName="accentRepeatNode" presStyleLbl="solidFgAcc1" presStyleIdx="4" presStyleCnt="7"/>
      <dgm:spPr/>
    </dgm:pt>
    <dgm:pt modelId="{F32BB71F-A760-422F-B903-44C00D25A2AD}" type="pres">
      <dgm:prSet presAssocID="{1A463283-C4ED-4F69-8047-6963BACFD005}" presName="text_6" presStyleLbl="node1" presStyleIdx="5" presStyleCnt="7">
        <dgm:presLayoutVars>
          <dgm:bulletEnabled val="1"/>
        </dgm:presLayoutVars>
      </dgm:prSet>
      <dgm:spPr/>
    </dgm:pt>
    <dgm:pt modelId="{7E64F777-6F63-416F-B70B-D4B1303EBF29}" type="pres">
      <dgm:prSet presAssocID="{1A463283-C4ED-4F69-8047-6963BACFD005}" presName="accent_6" presStyleCnt="0"/>
      <dgm:spPr/>
    </dgm:pt>
    <dgm:pt modelId="{0BFE7D60-DDCB-481E-AEE5-87E44F0FA13B}" type="pres">
      <dgm:prSet presAssocID="{1A463283-C4ED-4F69-8047-6963BACFD005}" presName="accentRepeatNode" presStyleLbl="solidFgAcc1" presStyleIdx="5" presStyleCnt="7"/>
      <dgm:spPr/>
    </dgm:pt>
    <dgm:pt modelId="{75DC7D63-E3A1-4454-839D-A11FBE87300F}" type="pres">
      <dgm:prSet presAssocID="{E32D96FA-0BB8-4578-AB3E-F155E0814BF4}" presName="text_7" presStyleLbl="node1" presStyleIdx="6" presStyleCnt="7">
        <dgm:presLayoutVars>
          <dgm:bulletEnabled val="1"/>
        </dgm:presLayoutVars>
      </dgm:prSet>
      <dgm:spPr/>
    </dgm:pt>
    <dgm:pt modelId="{52519200-5D04-44EA-8601-829CD63D0E27}" type="pres">
      <dgm:prSet presAssocID="{E32D96FA-0BB8-4578-AB3E-F155E0814BF4}" presName="accent_7" presStyleCnt="0"/>
      <dgm:spPr/>
    </dgm:pt>
    <dgm:pt modelId="{462E2D8E-7E2A-474A-9787-639A8A2032F3}" type="pres">
      <dgm:prSet presAssocID="{E32D96FA-0BB8-4578-AB3E-F155E0814BF4}" presName="accentRepeatNode" presStyleLbl="solidFgAcc1" presStyleIdx="6" presStyleCnt="7"/>
      <dgm:spPr/>
    </dgm:pt>
  </dgm:ptLst>
  <dgm:cxnLst>
    <dgm:cxn modelId="{8DCC5C07-4D5F-4E3D-AB63-398D5F13C662}" srcId="{5D392A38-166A-45D5-B1D4-C7C4718FB0CD}" destId="{E32D96FA-0BB8-4578-AB3E-F155E0814BF4}" srcOrd="6" destOrd="0" parTransId="{7053B183-1203-440C-9D8A-F96E9EC6A905}" sibTransId="{D8967B68-6FB2-48F5-B2C4-DE46E513021D}"/>
    <dgm:cxn modelId="{D900F011-14A6-4FFA-9700-B0B5B273199B}" srcId="{5D392A38-166A-45D5-B1D4-C7C4718FB0CD}" destId="{35ACD5B6-BB22-403E-A484-C8CA7673E900}" srcOrd="2" destOrd="0" parTransId="{2F8A7061-EFDF-417A-B00C-73F609849C35}" sibTransId="{F0AAE52A-127D-441C-8678-34F5ECE12BF7}"/>
    <dgm:cxn modelId="{5CA63E1C-D5FE-4212-9A88-3C689F476014}" type="presOf" srcId="{509C0BAD-0639-4DDA-AD32-FBE4410157A2}" destId="{A0182F0E-0BA5-4E93-931F-4B1CA979CC30}" srcOrd="0" destOrd="0" presId="urn:microsoft.com/office/officeart/2008/layout/VerticalCurvedList"/>
    <dgm:cxn modelId="{D9AA671C-EC66-43E0-A6B2-1AA17A333D68}" srcId="{5D392A38-166A-45D5-B1D4-C7C4718FB0CD}" destId="{EEFC359E-8B3C-4E53-ADD9-F68D708D00A6}" srcOrd="9" destOrd="0" parTransId="{F0235CCA-40F4-4285-8C0F-8EB8DA85158A}" sibTransId="{40F34769-2AAD-4AD7-A24B-181D0616B2FD}"/>
    <dgm:cxn modelId="{0716CA2C-A134-4598-B2EF-1E898DA487B5}" srcId="{5D392A38-166A-45D5-B1D4-C7C4718FB0CD}" destId="{AE09BE85-230C-4D9B-8612-911CE5C26C57}" srcOrd="7" destOrd="0" parTransId="{8E43ED42-6A8D-43A1-AA3E-BA38D58D98E2}" sibTransId="{9AE5BCF4-B09B-46AB-AF83-378BA9E80776}"/>
    <dgm:cxn modelId="{6510D537-57B4-4E3E-A6AB-713F49774442}" type="presOf" srcId="{5D392A38-166A-45D5-B1D4-C7C4718FB0CD}" destId="{D556DBC4-B5BE-46FA-BC09-F19B6B3F02DE}" srcOrd="0" destOrd="0" presId="urn:microsoft.com/office/officeart/2008/layout/VerticalCurvedList"/>
    <dgm:cxn modelId="{68846D5F-F849-405C-A4DC-50736BED15FB}" srcId="{5D392A38-166A-45D5-B1D4-C7C4718FB0CD}" destId="{940B2453-06F0-4FAF-8D7D-9C8AFD7DCD3B}" srcOrd="1" destOrd="0" parTransId="{A32A1B6F-63B6-47AF-9AFA-BA26541FD57C}" sibTransId="{C2DF2411-FE95-44D4-A4C7-C8F3B3355B7D}"/>
    <dgm:cxn modelId="{996E9E5F-93AB-4D2F-92A9-B04FFADDFA21}" srcId="{5D392A38-166A-45D5-B1D4-C7C4718FB0CD}" destId="{2EC6BDE7-7000-4C15-8ECE-69727BDBCF40}" srcOrd="0" destOrd="0" parTransId="{12D1D588-0BF6-40EC-9C5D-10377459A8CF}" sibTransId="{76B2863D-64E1-48F6-887A-477A53103465}"/>
    <dgm:cxn modelId="{1F828872-C464-4167-8967-727A8382B499}" srcId="{5D392A38-166A-45D5-B1D4-C7C4718FB0CD}" destId="{4A76EFBC-CACF-499F-81B7-E41A157B7F29}" srcOrd="4" destOrd="0" parTransId="{D1D67106-515F-479F-B438-27FB0CA18D5E}" sibTransId="{E61B1605-6390-4047-B35A-11E2BFA74B7D}"/>
    <dgm:cxn modelId="{33B53D55-9147-4F2B-96BD-F2A1996DFE9E}" type="presOf" srcId="{76B2863D-64E1-48F6-887A-477A53103465}" destId="{F1FEE1E6-685D-412A-8C39-7C92F9786935}" srcOrd="0" destOrd="0" presId="urn:microsoft.com/office/officeart/2008/layout/VerticalCurvedList"/>
    <dgm:cxn modelId="{B1262E78-A915-45CC-8172-38A57EB2E894}" type="presOf" srcId="{E32D96FA-0BB8-4578-AB3E-F155E0814BF4}" destId="{75DC7D63-E3A1-4454-839D-A11FBE87300F}" srcOrd="0" destOrd="0" presId="urn:microsoft.com/office/officeart/2008/layout/VerticalCurvedList"/>
    <dgm:cxn modelId="{63EECE7E-ABD2-40C5-9FD3-0823A7F6CAAF}" srcId="{5D392A38-166A-45D5-B1D4-C7C4718FB0CD}" destId="{A227A978-6BD0-4235-AE78-05D2D7F274BF}" srcOrd="8" destOrd="0" parTransId="{03358E05-D974-47B5-B57F-137ECDD5D357}" sibTransId="{EF16D16C-E91B-438D-B0B2-C2A6B2E7E7B3}"/>
    <dgm:cxn modelId="{2C1D9D94-A7E2-4F78-9A3D-4C73A64BD604}" srcId="{5D392A38-166A-45D5-B1D4-C7C4718FB0CD}" destId="{509C0BAD-0639-4DDA-AD32-FBE4410157A2}" srcOrd="3" destOrd="0" parTransId="{F5C20FC4-AC05-428F-A790-ABF90ED4EB5C}" sibTransId="{CBBD3DA2-E091-48B8-8A7C-97C4BF314DB3}"/>
    <dgm:cxn modelId="{062F20B2-16DB-4776-A782-6A9FFDD68E06}" type="presOf" srcId="{2EC6BDE7-7000-4C15-8ECE-69727BDBCF40}" destId="{DCC06E1A-7916-4E98-A2D3-B8D3C75DC80D}" srcOrd="0" destOrd="0" presId="urn:microsoft.com/office/officeart/2008/layout/VerticalCurvedList"/>
    <dgm:cxn modelId="{2A06D0C5-E274-4D9E-9B9E-3D40B642EC71}" type="presOf" srcId="{4A76EFBC-CACF-499F-81B7-E41A157B7F29}" destId="{F95ED18A-A42F-478B-92FE-FF733C2CE020}" srcOrd="0" destOrd="0" presId="urn:microsoft.com/office/officeart/2008/layout/VerticalCurvedList"/>
    <dgm:cxn modelId="{878306C6-4344-43B5-9C1E-F2D5BF59CF9B}" type="presOf" srcId="{940B2453-06F0-4FAF-8D7D-9C8AFD7DCD3B}" destId="{413EE115-8A0F-40E1-81B6-96D922A41630}" srcOrd="0" destOrd="0" presId="urn:microsoft.com/office/officeart/2008/layout/VerticalCurvedList"/>
    <dgm:cxn modelId="{8AA41CE0-CDFF-420A-808E-912074494A5A}" type="presOf" srcId="{1A463283-C4ED-4F69-8047-6963BACFD005}" destId="{F32BB71F-A760-422F-B903-44C00D25A2AD}" srcOrd="0" destOrd="0" presId="urn:microsoft.com/office/officeart/2008/layout/VerticalCurvedList"/>
    <dgm:cxn modelId="{AD28E8F0-D19F-4FB8-9338-0DE48F476730}" type="presOf" srcId="{35ACD5B6-BB22-403E-A484-C8CA7673E900}" destId="{3B15DBE0-A080-4662-8288-F23F4DDB2956}" srcOrd="0" destOrd="0" presId="urn:microsoft.com/office/officeart/2008/layout/VerticalCurvedList"/>
    <dgm:cxn modelId="{2B4858F9-3BD1-4DFD-885A-FD7E3CCF3AD9}" srcId="{5D392A38-166A-45D5-B1D4-C7C4718FB0CD}" destId="{1A463283-C4ED-4F69-8047-6963BACFD005}" srcOrd="5" destOrd="0" parTransId="{9D722C53-5666-4850-BC60-F892F5A1B80B}" sibTransId="{0AF82A40-7600-48B6-921F-B2162F32C7E1}"/>
    <dgm:cxn modelId="{30E7CD04-CD3A-4076-AC84-17356A7FD7B1}" type="presParOf" srcId="{D556DBC4-B5BE-46FA-BC09-F19B6B3F02DE}" destId="{E8FCEC2E-D309-4C4B-B18F-38D373C73BD4}" srcOrd="0" destOrd="0" presId="urn:microsoft.com/office/officeart/2008/layout/VerticalCurvedList"/>
    <dgm:cxn modelId="{6A487B21-BA06-4E7F-8510-3142BF5B3098}" type="presParOf" srcId="{E8FCEC2E-D309-4C4B-B18F-38D373C73BD4}" destId="{E1E71A5C-577C-432B-B40E-E1A00B1435FF}" srcOrd="0" destOrd="0" presId="urn:microsoft.com/office/officeart/2008/layout/VerticalCurvedList"/>
    <dgm:cxn modelId="{6DC42E18-47F4-4298-A46E-BDCB209C9F1C}" type="presParOf" srcId="{E1E71A5C-577C-432B-B40E-E1A00B1435FF}" destId="{6A3777A4-8D5A-4B99-9684-15AD2E860CFC}" srcOrd="0" destOrd="0" presId="urn:microsoft.com/office/officeart/2008/layout/VerticalCurvedList"/>
    <dgm:cxn modelId="{6081753A-53F4-4E0D-AAB4-4E840A41EB37}" type="presParOf" srcId="{E1E71A5C-577C-432B-B40E-E1A00B1435FF}" destId="{F1FEE1E6-685D-412A-8C39-7C92F9786935}" srcOrd="1" destOrd="0" presId="urn:microsoft.com/office/officeart/2008/layout/VerticalCurvedList"/>
    <dgm:cxn modelId="{2D4ACA3C-3FD2-475A-B1B2-FF54F4A46FE2}" type="presParOf" srcId="{E1E71A5C-577C-432B-B40E-E1A00B1435FF}" destId="{66F128F5-EFE3-41ED-B653-70E53A9E8563}" srcOrd="2" destOrd="0" presId="urn:microsoft.com/office/officeart/2008/layout/VerticalCurvedList"/>
    <dgm:cxn modelId="{9E29BF42-2086-4DF7-8926-940E11C6DA2D}" type="presParOf" srcId="{E1E71A5C-577C-432B-B40E-E1A00B1435FF}" destId="{72670E09-7E85-469C-875B-17C9727F5965}" srcOrd="3" destOrd="0" presId="urn:microsoft.com/office/officeart/2008/layout/VerticalCurvedList"/>
    <dgm:cxn modelId="{7B5A4570-BAB5-4B0B-8EDF-EF8FFF10BCF7}" type="presParOf" srcId="{E8FCEC2E-D309-4C4B-B18F-38D373C73BD4}" destId="{DCC06E1A-7916-4E98-A2D3-B8D3C75DC80D}" srcOrd="1" destOrd="0" presId="urn:microsoft.com/office/officeart/2008/layout/VerticalCurvedList"/>
    <dgm:cxn modelId="{47218D30-1AF2-4AEE-9B5D-6DDEF93B92B5}" type="presParOf" srcId="{E8FCEC2E-D309-4C4B-B18F-38D373C73BD4}" destId="{48797854-C686-483B-9428-16F0DFB0E9BD}" srcOrd="2" destOrd="0" presId="urn:microsoft.com/office/officeart/2008/layout/VerticalCurvedList"/>
    <dgm:cxn modelId="{116A33B7-7063-47FC-87AF-25C9290FC885}" type="presParOf" srcId="{48797854-C686-483B-9428-16F0DFB0E9BD}" destId="{24AC6911-8133-4B87-ACD7-3BDD42767976}" srcOrd="0" destOrd="0" presId="urn:microsoft.com/office/officeart/2008/layout/VerticalCurvedList"/>
    <dgm:cxn modelId="{3F274549-2585-488C-ADFD-E261BBE35091}" type="presParOf" srcId="{E8FCEC2E-D309-4C4B-B18F-38D373C73BD4}" destId="{413EE115-8A0F-40E1-81B6-96D922A41630}" srcOrd="3" destOrd="0" presId="urn:microsoft.com/office/officeart/2008/layout/VerticalCurvedList"/>
    <dgm:cxn modelId="{19CC0598-B480-439E-9B62-C3864691DEC6}" type="presParOf" srcId="{E8FCEC2E-D309-4C4B-B18F-38D373C73BD4}" destId="{B048699E-2560-4B42-B4E1-215F239D87C9}" srcOrd="4" destOrd="0" presId="urn:microsoft.com/office/officeart/2008/layout/VerticalCurvedList"/>
    <dgm:cxn modelId="{D9F01E63-13CF-49B7-91AC-DE9C4D65B477}" type="presParOf" srcId="{B048699E-2560-4B42-B4E1-215F239D87C9}" destId="{32F65A52-7327-495B-9FEE-B7E6E21E7D51}" srcOrd="0" destOrd="0" presId="urn:microsoft.com/office/officeart/2008/layout/VerticalCurvedList"/>
    <dgm:cxn modelId="{E6204C66-DDAE-454D-A91A-81116DAFF6F3}" type="presParOf" srcId="{E8FCEC2E-D309-4C4B-B18F-38D373C73BD4}" destId="{3B15DBE0-A080-4662-8288-F23F4DDB2956}" srcOrd="5" destOrd="0" presId="urn:microsoft.com/office/officeart/2008/layout/VerticalCurvedList"/>
    <dgm:cxn modelId="{573D723E-52B9-49F6-87A2-C70813E6B439}" type="presParOf" srcId="{E8FCEC2E-D309-4C4B-B18F-38D373C73BD4}" destId="{26C2F7CA-7FF9-4328-92A1-92B1ECC0B264}" srcOrd="6" destOrd="0" presId="urn:microsoft.com/office/officeart/2008/layout/VerticalCurvedList"/>
    <dgm:cxn modelId="{FB347F2C-7D09-41DA-BB7B-A743B233284F}" type="presParOf" srcId="{26C2F7CA-7FF9-4328-92A1-92B1ECC0B264}" destId="{52D6F2F1-0F07-4756-9B33-0817CD90C95F}" srcOrd="0" destOrd="0" presId="urn:microsoft.com/office/officeart/2008/layout/VerticalCurvedList"/>
    <dgm:cxn modelId="{0522A7F7-8CE9-4471-BCD5-7AD467826AF8}" type="presParOf" srcId="{E8FCEC2E-D309-4C4B-B18F-38D373C73BD4}" destId="{A0182F0E-0BA5-4E93-931F-4B1CA979CC30}" srcOrd="7" destOrd="0" presId="urn:microsoft.com/office/officeart/2008/layout/VerticalCurvedList"/>
    <dgm:cxn modelId="{766D9F2C-0E52-4941-BFE0-190C5F1DE42E}" type="presParOf" srcId="{E8FCEC2E-D309-4C4B-B18F-38D373C73BD4}" destId="{73718CA1-820F-40C2-BC54-4A1B0C9C1A61}" srcOrd="8" destOrd="0" presId="urn:microsoft.com/office/officeart/2008/layout/VerticalCurvedList"/>
    <dgm:cxn modelId="{9C05C485-2F59-4072-BF78-04D868461029}" type="presParOf" srcId="{73718CA1-820F-40C2-BC54-4A1B0C9C1A61}" destId="{00CA970B-8123-4E41-B589-C17CAD4B9C7E}" srcOrd="0" destOrd="0" presId="urn:microsoft.com/office/officeart/2008/layout/VerticalCurvedList"/>
    <dgm:cxn modelId="{B64A6DDA-1E2A-4127-B356-EBC85DE65561}" type="presParOf" srcId="{E8FCEC2E-D309-4C4B-B18F-38D373C73BD4}" destId="{F95ED18A-A42F-478B-92FE-FF733C2CE020}" srcOrd="9" destOrd="0" presId="urn:microsoft.com/office/officeart/2008/layout/VerticalCurvedList"/>
    <dgm:cxn modelId="{E9AAFB99-914C-4FBF-ADAD-7EB2AF29557E}" type="presParOf" srcId="{E8FCEC2E-D309-4C4B-B18F-38D373C73BD4}" destId="{31D4C7A4-96D8-4EAD-A310-3B6CA9F9D88F}" srcOrd="10" destOrd="0" presId="urn:microsoft.com/office/officeart/2008/layout/VerticalCurvedList"/>
    <dgm:cxn modelId="{62D47F30-B3E3-4DFE-A850-F84507BA3917}" type="presParOf" srcId="{31D4C7A4-96D8-4EAD-A310-3B6CA9F9D88F}" destId="{32947D56-5797-4577-BD09-07C963B6250B}" srcOrd="0" destOrd="0" presId="urn:microsoft.com/office/officeart/2008/layout/VerticalCurvedList"/>
    <dgm:cxn modelId="{71F7A570-6A8B-46EC-8605-6E152F9AC31B}" type="presParOf" srcId="{E8FCEC2E-D309-4C4B-B18F-38D373C73BD4}" destId="{F32BB71F-A760-422F-B903-44C00D25A2AD}" srcOrd="11" destOrd="0" presId="urn:microsoft.com/office/officeart/2008/layout/VerticalCurvedList"/>
    <dgm:cxn modelId="{C70EF07E-4128-42D6-A113-0B588E8B1C0A}" type="presParOf" srcId="{E8FCEC2E-D309-4C4B-B18F-38D373C73BD4}" destId="{7E64F777-6F63-416F-B70B-D4B1303EBF29}" srcOrd="12" destOrd="0" presId="urn:microsoft.com/office/officeart/2008/layout/VerticalCurvedList"/>
    <dgm:cxn modelId="{7288A1BB-3316-41C0-A178-481F050A0958}" type="presParOf" srcId="{7E64F777-6F63-416F-B70B-D4B1303EBF29}" destId="{0BFE7D60-DDCB-481E-AEE5-87E44F0FA13B}" srcOrd="0" destOrd="0" presId="urn:microsoft.com/office/officeart/2008/layout/VerticalCurvedList"/>
    <dgm:cxn modelId="{35DA7CBC-E115-41A0-9F2B-8203F822D37D}" type="presParOf" srcId="{E8FCEC2E-D309-4C4B-B18F-38D373C73BD4}" destId="{75DC7D63-E3A1-4454-839D-A11FBE87300F}" srcOrd="13" destOrd="0" presId="urn:microsoft.com/office/officeart/2008/layout/VerticalCurvedList"/>
    <dgm:cxn modelId="{3F3D97C1-F379-4EAF-8D76-09889E80FE1F}" type="presParOf" srcId="{E8FCEC2E-D309-4C4B-B18F-38D373C73BD4}" destId="{52519200-5D04-44EA-8601-829CD63D0E27}" srcOrd="14" destOrd="0" presId="urn:microsoft.com/office/officeart/2008/layout/VerticalCurvedList"/>
    <dgm:cxn modelId="{0F59AC5F-9D0A-44ED-ABD2-0B3715E847B4}" type="presParOf" srcId="{52519200-5D04-44EA-8601-829CD63D0E27}" destId="{462E2D8E-7E2A-474A-9787-639A8A2032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0DAF-E736-45A5-89AB-6FE9CFFCED85}">
      <dsp:nvSpPr>
        <dsp:cNvPr id="0" name=""/>
        <dsp:cNvSpPr/>
      </dsp:nvSpPr>
      <dsp:spPr>
        <a:xfrm>
          <a:off x="2509" y="1162152"/>
          <a:ext cx="2446303" cy="1066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Componentes principales</a:t>
          </a:r>
        </a:p>
      </dsp:txBody>
      <dsp:txXfrm>
        <a:off x="2509" y="1162152"/>
        <a:ext cx="2446303" cy="1066394"/>
      </dsp:txXfrm>
    </dsp:sp>
    <dsp:sp modelId="{4DDBC781-A94F-4FFD-94CA-88413933FBE5}">
      <dsp:nvSpPr>
        <dsp:cNvPr id="0" name=""/>
        <dsp:cNvSpPr/>
      </dsp:nvSpPr>
      <dsp:spPr>
        <a:xfrm>
          <a:off x="2509" y="2314263"/>
          <a:ext cx="2446303" cy="1853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Firewall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>
              <a:solidFill>
                <a:schemeClr val="tx1"/>
              </a:solidFill>
            </a:rPr>
            <a:t>Router</a:t>
          </a:r>
          <a:endParaRPr lang="es-E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Servidores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Puestos de trabajo</a:t>
          </a:r>
        </a:p>
      </dsp:txBody>
      <dsp:txXfrm>
        <a:off x="2509" y="2314263"/>
        <a:ext cx="2446303" cy="1853524"/>
      </dsp:txXfrm>
    </dsp:sp>
    <dsp:sp modelId="{FE48BEAD-BCDA-4060-A4C6-AAF09F1214B4}">
      <dsp:nvSpPr>
        <dsp:cNvPr id="0" name=""/>
        <dsp:cNvSpPr/>
      </dsp:nvSpPr>
      <dsp:spPr>
        <a:xfrm>
          <a:off x="2791294" y="1162152"/>
          <a:ext cx="2446303" cy="1066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Componentes específicos</a:t>
          </a:r>
        </a:p>
      </dsp:txBody>
      <dsp:txXfrm>
        <a:off x="2791294" y="1162152"/>
        <a:ext cx="2446303" cy="1066394"/>
      </dsp:txXfrm>
    </dsp:sp>
    <dsp:sp modelId="{8275F6F3-4C64-41BB-9E9D-DDA55C17B7AD}">
      <dsp:nvSpPr>
        <dsp:cNvPr id="0" name=""/>
        <dsp:cNvSpPr/>
      </dsp:nvSpPr>
      <dsp:spPr>
        <a:xfrm>
          <a:off x="2791294" y="2314263"/>
          <a:ext cx="2446303" cy="1853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SIEM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800" kern="1200" dirty="0">
              <a:solidFill>
                <a:schemeClr val="tx1"/>
              </a:solidFill>
            </a:rPr>
            <a:t>WAF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800" kern="1200" dirty="0">
              <a:solidFill>
                <a:schemeClr val="tx1"/>
              </a:solidFill>
            </a:rPr>
            <a:t>VPN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800" kern="1200" dirty="0">
              <a:solidFill>
                <a:schemeClr val="tx1"/>
              </a:solidFill>
            </a:rPr>
            <a:t>PLC</a:t>
          </a:r>
        </a:p>
      </dsp:txBody>
      <dsp:txXfrm>
        <a:off x="2791294" y="2314263"/>
        <a:ext cx="2446303" cy="1853524"/>
      </dsp:txXfrm>
    </dsp:sp>
    <dsp:sp modelId="{1ABAFFB8-9EAE-44D0-844E-7F4E71E69308}">
      <dsp:nvSpPr>
        <dsp:cNvPr id="0" name=""/>
        <dsp:cNvSpPr/>
      </dsp:nvSpPr>
      <dsp:spPr>
        <a:xfrm>
          <a:off x="5580079" y="1162152"/>
          <a:ext cx="2446303" cy="1066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Componentes locales</a:t>
          </a:r>
        </a:p>
      </dsp:txBody>
      <dsp:txXfrm>
        <a:off x="5580079" y="1162152"/>
        <a:ext cx="2446303" cy="1066394"/>
      </dsp:txXfrm>
    </dsp:sp>
    <dsp:sp modelId="{C2E75722-6C8E-456C-8D9C-E43E10D13B13}">
      <dsp:nvSpPr>
        <dsp:cNvPr id="0" name=""/>
        <dsp:cNvSpPr/>
      </dsp:nvSpPr>
      <dsp:spPr>
        <a:xfrm>
          <a:off x="5580079" y="2314263"/>
          <a:ext cx="2446303" cy="1853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Kali Linux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800" kern="1200" dirty="0">
              <a:solidFill>
                <a:schemeClr val="tx1"/>
              </a:solidFill>
            </a:rPr>
            <a:t>Servidor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800" kern="1200" dirty="0">
              <a:solidFill>
                <a:schemeClr val="tx1"/>
              </a:solidFill>
            </a:rPr>
            <a:t>Puesto de trabajo</a:t>
          </a:r>
        </a:p>
      </dsp:txBody>
      <dsp:txXfrm>
        <a:off x="5580079" y="2314263"/>
        <a:ext cx="2446303" cy="1853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EE1E6-685D-412A-8C39-7C92F9786935}">
      <dsp:nvSpPr>
        <dsp:cNvPr id="0" name=""/>
        <dsp:cNvSpPr/>
      </dsp:nvSpPr>
      <dsp:spPr>
        <a:xfrm>
          <a:off x="-5713689" y="-875089"/>
          <a:ext cx="6806515" cy="680651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06E1A-7916-4E98-A2D3-B8D3C75DC80D}">
      <dsp:nvSpPr>
        <dsp:cNvPr id="0" name=""/>
        <dsp:cNvSpPr/>
      </dsp:nvSpPr>
      <dsp:spPr>
        <a:xfrm>
          <a:off x="354701" y="229861"/>
          <a:ext cx="5673795" cy="459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7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400" kern="1200" dirty="0"/>
            <a:t>Ahorro de memoria, por lo general, 2 - 4 Gb de RAM es suficiente</a:t>
          </a:r>
        </a:p>
      </dsp:txBody>
      <dsp:txXfrm>
        <a:off x="354701" y="229861"/>
        <a:ext cx="5673795" cy="459519"/>
      </dsp:txXfrm>
    </dsp:sp>
    <dsp:sp modelId="{24AC6911-8133-4B87-ACD7-3BDD42767976}">
      <dsp:nvSpPr>
        <dsp:cNvPr id="0" name=""/>
        <dsp:cNvSpPr/>
      </dsp:nvSpPr>
      <dsp:spPr>
        <a:xfrm>
          <a:off x="67502" y="172421"/>
          <a:ext cx="574399" cy="574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EE115-8A0F-40E1-81B6-96D922A41630}">
      <dsp:nvSpPr>
        <dsp:cNvPr id="0" name=""/>
        <dsp:cNvSpPr/>
      </dsp:nvSpPr>
      <dsp:spPr>
        <a:xfrm>
          <a:off x="770838" y="919545"/>
          <a:ext cx="5257659" cy="459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7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400" kern="1200" dirty="0"/>
            <a:t>Utilizar almacenamiento interno o externo SSD</a:t>
          </a:r>
        </a:p>
      </dsp:txBody>
      <dsp:txXfrm>
        <a:off x="770838" y="919545"/>
        <a:ext cx="5257659" cy="459519"/>
      </dsp:txXfrm>
    </dsp:sp>
    <dsp:sp modelId="{32F65A52-7327-495B-9FEE-B7E6E21E7D51}">
      <dsp:nvSpPr>
        <dsp:cNvPr id="0" name=""/>
        <dsp:cNvSpPr/>
      </dsp:nvSpPr>
      <dsp:spPr>
        <a:xfrm>
          <a:off x="483638" y="862105"/>
          <a:ext cx="574399" cy="574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5DBE0-A080-4662-8288-F23F4DDB2956}">
      <dsp:nvSpPr>
        <dsp:cNvPr id="0" name=""/>
        <dsp:cNvSpPr/>
      </dsp:nvSpPr>
      <dsp:spPr>
        <a:xfrm>
          <a:off x="998879" y="1608723"/>
          <a:ext cx="5029618" cy="459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7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400" kern="1200" dirty="0"/>
            <a:t>Por lo general, con 2 </a:t>
          </a:r>
          <a:r>
            <a:rPr lang="es-ES" sz="1400" kern="1200" dirty="0" err="1"/>
            <a:t>vCPU</a:t>
          </a:r>
          <a:r>
            <a:rPr lang="es-ES" sz="1400" kern="1200" dirty="0"/>
            <a:t> es suficiente</a:t>
          </a:r>
        </a:p>
      </dsp:txBody>
      <dsp:txXfrm>
        <a:off x="998879" y="1608723"/>
        <a:ext cx="5029618" cy="459519"/>
      </dsp:txXfrm>
    </dsp:sp>
    <dsp:sp modelId="{52D6F2F1-0F07-4756-9B33-0817CD90C95F}">
      <dsp:nvSpPr>
        <dsp:cNvPr id="0" name=""/>
        <dsp:cNvSpPr/>
      </dsp:nvSpPr>
      <dsp:spPr>
        <a:xfrm>
          <a:off x="711679" y="1551283"/>
          <a:ext cx="574399" cy="574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82F0E-0BA5-4E93-931F-4B1CA979CC30}">
      <dsp:nvSpPr>
        <dsp:cNvPr id="0" name=""/>
        <dsp:cNvSpPr/>
      </dsp:nvSpPr>
      <dsp:spPr>
        <a:xfrm>
          <a:off x="1071690" y="2298408"/>
          <a:ext cx="4956807" cy="459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7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400" kern="1200" dirty="0"/>
            <a:t>Elegir modo de funcionamiento de las interfaces correcto</a:t>
          </a:r>
        </a:p>
      </dsp:txBody>
      <dsp:txXfrm>
        <a:off x="1071690" y="2298408"/>
        <a:ext cx="4956807" cy="459519"/>
      </dsp:txXfrm>
    </dsp:sp>
    <dsp:sp modelId="{00CA970B-8123-4E41-B589-C17CAD4B9C7E}">
      <dsp:nvSpPr>
        <dsp:cNvPr id="0" name=""/>
        <dsp:cNvSpPr/>
      </dsp:nvSpPr>
      <dsp:spPr>
        <a:xfrm>
          <a:off x="784490" y="2240968"/>
          <a:ext cx="574399" cy="574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ED18A-A42F-478B-92FE-FF733C2CE020}">
      <dsp:nvSpPr>
        <dsp:cNvPr id="0" name=""/>
        <dsp:cNvSpPr/>
      </dsp:nvSpPr>
      <dsp:spPr>
        <a:xfrm>
          <a:off x="998879" y="2988092"/>
          <a:ext cx="5029618" cy="459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7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400" kern="1200" dirty="0"/>
            <a:t>Comprobar que todos los recursos están activados en el arranque</a:t>
          </a:r>
        </a:p>
      </dsp:txBody>
      <dsp:txXfrm>
        <a:off x="998879" y="2988092"/>
        <a:ext cx="5029618" cy="459519"/>
      </dsp:txXfrm>
    </dsp:sp>
    <dsp:sp modelId="{32947D56-5797-4577-BD09-07C963B6250B}">
      <dsp:nvSpPr>
        <dsp:cNvPr id="0" name=""/>
        <dsp:cNvSpPr/>
      </dsp:nvSpPr>
      <dsp:spPr>
        <a:xfrm>
          <a:off x="711679" y="2930652"/>
          <a:ext cx="574399" cy="574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BB71F-A760-422F-B903-44C00D25A2AD}">
      <dsp:nvSpPr>
        <dsp:cNvPr id="0" name=""/>
        <dsp:cNvSpPr/>
      </dsp:nvSpPr>
      <dsp:spPr>
        <a:xfrm>
          <a:off x="770838" y="3677270"/>
          <a:ext cx="5257659" cy="459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7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400" kern="1200" dirty="0"/>
            <a:t>Una vez instalada la máquina virtual, desactivar arranque por ISO</a:t>
          </a:r>
        </a:p>
      </dsp:txBody>
      <dsp:txXfrm>
        <a:off x="770838" y="3677270"/>
        <a:ext cx="5257659" cy="459519"/>
      </dsp:txXfrm>
    </dsp:sp>
    <dsp:sp modelId="{0BFE7D60-DDCB-481E-AEE5-87E44F0FA13B}">
      <dsp:nvSpPr>
        <dsp:cNvPr id="0" name=""/>
        <dsp:cNvSpPr/>
      </dsp:nvSpPr>
      <dsp:spPr>
        <a:xfrm>
          <a:off x="483638" y="3619830"/>
          <a:ext cx="574399" cy="574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C7D63-E3A1-4454-839D-A11FBE87300F}">
      <dsp:nvSpPr>
        <dsp:cNvPr id="0" name=""/>
        <dsp:cNvSpPr/>
      </dsp:nvSpPr>
      <dsp:spPr>
        <a:xfrm>
          <a:off x="354701" y="4366955"/>
          <a:ext cx="5673795" cy="459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7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400" kern="1200" dirty="0"/>
            <a:t>Crear copias de seguridad de las máquinas virtuales</a:t>
          </a:r>
        </a:p>
      </dsp:txBody>
      <dsp:txXfrm>
        <a:off x="354701" y="4366955"/>
        <a:ext cx="5673795" cy="459519"/>
      </dsp:txXfrm>
    </dsp:sp>
    <dsp:sp modelId="{462E2D8E-7E2A-474A-9787-639A8A2032F3}">
      <dsp:nvSpPr>
        <dsp:cNvPr id="0" name=""/>
        <dsp:cNvSpPr/>
      </dsp:nvSpPr>
      <dsp:spPr>
        <a:xfrm>
          <a:off x="67502" y="4309515"/>
          <a:ext cx="574399" cy="574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DBBB325-D332-B942-A1C5-DA4BA3080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8FCF65-EFE6-F74C-9EFA-BA9B66F94E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977B-6D90-6548-B09A-86C6944854CA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AFE3C8-56B9-D246-96D1-B5F6C5E16F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444B53-E00C-F44D-9406-0A5E365C53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4AED0-BE72-E746-B746-E305D0D4FD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621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" dirty="0"/>
              <a:t>El entorno de laboratorio se desplegará en un servidor central el cual contendrá las redes y máquinas virtuales necesarias para simular una infraestructura de red básica que simule un entorno real de una organización de en el ámbito IT/OT. Por otro lado, y en los casos en los que se indique en las diferentes prácticas, se utilizaran también los recursos locales de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85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67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04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la comunicación interna podemos hacerlo de dos modos:</a:t>
            </a:r>
          </a:p>
          <a:p>
            <a:endParaRPr lang="es-ES" dirty="0"/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Desactivando la red de NAT y configurando una red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11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Indicaciones para la práctica: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Acceso Internet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Acceso interno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Comprobación acceso a Internet -&gt; ping www.google.es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Comprobación acceso interno -&gt; ping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En la entrega se deberán mostrar pantallazos de las salidas de los comandos ping entre las máquinas y la configuración de las tarjetas de red con el comando </a:t>
            </a:r>
            <a:r>
              <a:rPr lang="es-ES" dirty="0" err="1"/>
              <a:t>ipconfig</a:t>
            </a:r>
            <a:r>
              <a:rPr lang="es-ES" dirty="0"/>
              <a:t> /</a:t>
            </a:r>
            <a:r>
              <a:rPr lang="es-ES" dirty="0" err="1"/>
              <a:t>all</a:t>
            </a:r>
            <a:r>
              <a:rPr lang="es-ES" dirty="0"/>
              <a:t> (Windows) e </a:t>
            </a:r>
            <a:r>
              <a:rPr lang="es-ES" dirty="0" err="1"/>
              <a:t>ifconfig</a:t>
            </a:r>
            <a:r>
              <a:rPr lang="es-ES" dirty="0"/>
              <a:t> – a (Linux).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Se entregará un documento Word con una máximo de 4 páginas en que se indique el nombre de la unidad didáctica y nombre del alumno.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ADICIONAL: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Windows 10 tiene que poder tener conectividad interna con ambos servidores (Windows y Linux) pero estos servidores no deben tener conectividad entre sí. Todas las máquinas deben tener acceso a Internet.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07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38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rgbClr val="2E68FF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>
                <a:solidFill>
                  <a:srgbClr val="2E68FF"/>
                </a:solidFill>
              </a:rPr>
              <a:pPr algn="ctr"/>
              <a:t>‹Nº›</a:t>
            </a:fld>
            <a:endParaRPr lang="es-ES" sz="1400" b="0" dirty="0">
              <a:solidFill>
                <a:srgbClr val="2E68FF"/>
              </a:solidFill>
            </a:endParaRPr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19" y="1916832"/>
            <a:ext cx="8605935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3568" y="2205178"/>
            <a:ext cx="3566160" cy="413161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958577" y="2204864"/>
            <a:ext cx="3566160" cy="413402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19" y="1916832"/>
            <a:ext cx="860593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rgbClr val="2E68FF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>
                <a:solidFill>
                  <a:srgbClr val="2E68FF"/>
                </a:solidFill>
              </a:rPr>
              <a:pPr algn="ctr"/>
              <a:t>‹Nº›</a:t>
            </a:fld>
            <a:endParaRPr lang="es-ES" sz="1400" b="0" dirty="0">
              <a:solidFill>
                <a:srgbClr val="2E68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16832"/>
            <a:ext cx="860593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rgbClr val="2E68FF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>
                <a:solidFill>
                  <a:srgbClr val="2E68FF"/>
                </a:solidFill>
              </a:rPr>
              <a:pPr algn="ctr"/>
              <a:t>‹Nº›</a:t>
            </a:fld>
            <a:endParaRPr lang="es-ES" sz="1400" b="0" dirty="0">
              <a:solidFill>
                <a:srgbClr val="2E68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rgbClr val="2E68FF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>
                <a:solidFill>
                  <a:srgbClr val="2E68FF"/>
                </a:solidFill>
              </a:rPr>
              <a:pPr algn="ctr"/>
              <a:t>‹Nº›</a:t>
            </a:fld>
            <a:endParaRPr lang="es-ES" sz="1400" b="0" dirty="0">
              <a:solidFill>
                <a:srgbClr val="2E68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F38FFA-DC4D-5240-BE27-E4003095CB7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7928"/>
            <a:ext cx="985847" cy="309971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C1B6FA-ED90-674D-B5F0-21E261731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rgbClr val="2E68FF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DFD22D07-7F1C-3B46-97AB-46CD712CD0B7}"/>
              </a:ext>
            </a:extLst>
          </p:cNvPr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>
                <a:solidFill>
                  <a:srgbClr val="2E68FF"/>
                </a:solidFill>
              </a:rPr>
              <a:pPr algn="ctr"/>
              <a:t>‹Nº›</a:t>
            </a:fld>
            <a:endParaRPr lang="es-ES" sz="1400" b="0" dirty="0">
              <a:solidFill>
                <a:srgbClr val="2E68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2019-20ticescolapiosgranada20.blogspot.com/2020/02/sistemas-operativos-maquina-virtual.html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droidpanic.com/huawei-matebook-x-el-mejor-portatil-de-huawei-presentado/" TargetMode="Externa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hyperlink" Target="https://2019-20ticescolapiosgranada20.blogspot.com/2020/02/sistemas-operativos-maquina-virtual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droidpanic.com/huawei-matebook-x-el-mejor-portatil-de-huawei-presentado/" TargetMode="Externa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hyperlink" Target="https://2019-20ticescolapiosgranada20.blogspot.com/2020/02/sistemas-operativos-maquina-virtual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droidpanic.com/huawei-matebook-x-el-mejor-portatil-de-huawei-presentado/" TargetMode="Externa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servikx.com/2013/07/14/almacenamiento-onedrive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2019-20ticescolapiosgranada20.blogspot.com/2020/02/sistemas-operativos-maquina-virtual.html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hyperlink" Target="https://droidpanic.com/huawei-matebook-x-el-mejor-portatil-de-huawei-presentado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jpe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 idx="4294967295"/>
          </p:nvPr>
        </p:nvSpPr>
        <p:spPr>
          <a:xfrm>
            <a:off x="914400" y="1916832"/>
            <a:ext cx="7315200" cy="1944215"/>
          </a:xfrm>
        </p:spPr>
        <p:txBody>
          <a:bodyPr/>
          <a:lstStyle/>
          <a:p>
            <a:r>
              <a:rPr lang="es-ES" dirty="0"/>
              <a:t>Unidad Didáctica 2 – Entorno de laboratorio</a:t>
            </a:r>
            <a:endParaRPr lang="es-ES" b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914400" y="4077072"/>
            <a:ext cx="7315200" cy="526424"/>
          </a:xfrm>
        </p:spPr>
        <p:txBody>
          <a:bodyPr/>
          <a:lstStyle/>
          <a:p>
            <a:pPr marL="45720" indent="0">
              <a:buNone/>
            </a:pPr>
            <a:r>
              <a:rPr lang="es-ES" dirty="0"/>
              <a:t>Curso especialización ciberseguridad - Bastionado</a:t>
            </a:r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0D4053-EA48-B3BE-39A8-A0B3EC742E1E}"/>
              </a:ext>
            </a:extLst>
          </p:cNvPr>
          <p:cNvSpPr txBox="1"/>
          <p:nvPr/>
        </p:nvSpPr>
        <p:spPr>
          <a:xfrm>
            <a:off x="503548" y="619666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 es necesario activar previamente la virtualización de la CPU en la BIOS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B4DC14-DCDB-97D8-3A1C-04C3A14462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" y="1844824"/>
            <a:ext cx="6803529" cy="40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A53F7E-B155-36C8-A0B6-21009A3F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76" y="2252595"/>
            <a:ext cx="621982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A313681-FE4C-61CA-84BE-971BD29DC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192688" cy="36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D94977-15AE-DC01-6E43-F69ABEEA9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75" y="1988840"/>
            <a:ext cx="5616624" cy="33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1FACE08-1A96-14CA-5109-C0409E4C9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2229755"/>
            <a:ext cx="5940660" cy="35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9822FFC-27C1-3F05-4559-DF627A4773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6480720" cy="38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4AB97C-1A7B-E8FF-CBE4-F9DC1AF8F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6" y="2229755"/>
            <a:ext cx="6255861" cy="37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CE0FCD2-3A44-E54B-7864-C6E2183B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44" y="2060848"/>
            <a:ext cx="547368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E0559DC-78C0-B532-6395-7B48C40D0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472608" cy="42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EA98B5E-2ED2-B21C-6EA1-BF63C95CA1A7}"/>
              </a:ext>
            </a:extLst>
          </p:cNvPr>
          <p:cNvGrpSpPr/>
          <p:nvPr/>
        </p:nvGrpSpPr>
        <p:grpSpPr>
          <a:xfrm>
            <a:off x="1295636" y="2132856"/>
            <a:ext cx="6552728" cy="3947007"/>
            <a:chOff x="3707904" y="3441063"/>
            <a:chExt cx="5120452" cy="3044826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74EC782E-C0C8-A4E8-D9DA-86AFEACE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3441063"/>
              <a:ext cx="3960000" cy="3044826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E5B270A1-73E9-C78F-7DDB-CDF03419A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4531247"/>
              <a:ext cx="2888204" cy="1346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42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762398" y="2825512"/>
            <a:ext cx="5184577" cy="40324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Componentes del laboratorio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Funcionamiento general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Introducción a la creación de un    laboratorio virtual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Buenas prácticas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Qué más te gustaría ver?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Práctica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Anexo I: recomendación de uso para las interfaces de red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DB6761-345D-39BE-CACB-ADEBCBE0D991}"/>
              </a:ext>
            </a:extLst>
          </p:cNvPr>
          <p:cNvSpPr/>
          <p:nvPr/>
        </p:nvSpPr>
        <p:spPr>
          <a:xfrm>
            <a:off x="0" y="1518706"/>
            <a:ext cx="3275856" cy="533929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INDICE DE CONTENIDOS</a:t>
            </a:r>
          </a:p>
        </p:txBody>
      </p:sp>
    </p:spTree>
    <p:extLst>
      <p:ext uri="{BB962C8B-B14F-4D97-AF65-F5344CB8AC3E}">
        <p14:creationId xmlns:p14="http://schemas.microsoft.com/office/powerpoint/2010/main" val="19990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58618A-AE6A-873E-0572-932EC775B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53" y="1976893"/>
            <a:ext cx="5721868" cy="4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1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613D73-C3BF-6842-9347-698E4D83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75" y="2065557"/>
            <a:ext cx="5616624" cy="43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5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D9AEA0-70B4-7DF5-2445-DC294F29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92" y="1916832"/>
            <a:ext cx="5688192" cy="43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de una máquina virtual - VirtualBox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E551CF2-EB1C-98BE-7FD9-52652712D0FE}"/>
              </a:ext>
            </a:extLst>
          </p:cNvPr>
          <p:cNvGrpSpPr/>
          <p:nvPr/>
        </p:nvGrpSpPr>
        <p:grpSpPr>
          <a:xfrm>
            <a:off x="703064" y="2348880"/>
            <a:ext cx="7737871" cy="3600400"/>
            <a:chOff x="1082601" y="2420888"/>
            <a:chExt cx="6873775" cy="2656256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B4EEB30-E230-6BCF-3DA6-ED8CFA15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6713" y="2426320"/>
              <a:ext cx="3710186" cy="221374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59A4419-283F-25E2-B540-6875DB9EA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0953" y="2867904"/>
              <a:ext cx="3705423" cy="2209240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5C08B4B-DB1A-7AE0-2455-A3AEA5A0A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601" y="2420888"/>
              <a:ext cx="2304256" cy="2219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11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6D64225B-0392-0F79-C701-9798773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294" y="1268760"/>
            <a:ext cx="2736304" cy="982682"/>
          </a:xfrm>
        </p:spPr>
        <p:txBody>
          <a:bodyPr>
            <a:normAutofit/>
          </a:bodyPr>
          <a:lstStyle/>
          <a:p>
            <a:pPr marL="320040" lvl="1" indent="0" algn="ctr">
              <a:buNone/>
            </a:pPr>
            <a:r>
              <a:rPr lang="es-ES" sz="1400" b="1" dirty="0">
                <a:solidFill>
                  <a:schemeClr val="tx1"/>
                </a:solidFill>
              </a:rPr>
              <a:t>ESQUEMA DE RED LABORATORIO LOCAL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FUNCIONAMIENTO GENERAL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A70F83-4E85-37D8-82BE-ADC26DE6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12" y="2702065"/>
            <a:ext cx="540080" cy="4352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D359E9-2674-D60A-4FB6-889954161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12" y="3809824"/>
            <a:ext cx="540080" cy="3925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DE4316-C74A-4EAA-F7E7-21C2BAB8B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704" y="1988840"/>
            <a:ext cx="3062114" cy="30621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EABC98-D3B6-EC8F-330F-826AAEF3B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32" y="2420888"/>
            <a:ext cx="3933825" cy="2619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EE06CA-85B0-9DF1-7A42-D2385B4D2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0128" y="5040263"/>
            <a:ext cx="2664296" cy="12690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9A0A8A-67D6-813E-B8FD-A6C7F4F10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48" y="5371635"/>
            <a:ext cx="540080" cy="435210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F3A955A3-0856-29FC-728D-D8C0103ADFE0}"/>
              </a:ext>
            </a:extLst>
          </p:cNvPr>
          <p:cNvGrpSpPr/>
          <p:nvPr/>
        </p:nvGrpSpPr>
        <p:grpSpPr>
          <a:xfrm>
            <a:off x="3995936" y="2924944"/>
            <a:ext cx="360040" cy="2664296"/>
            <a:chOff x="3995936" y="2924944"/>
            <a:chExt cx="360040" cy="2664296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2F1F414-F111-BA44-0CD2-46D90F275415}"/>
                </a:ext>
              </a:extLst>
            </p:cNvPr>
            <p:cNvCxnSpPr/>
            <p:nvPr/>
          </p:nvCxnSpPr>
          <p:spPr>
            <a:xfrm>
              <a:off x="4067944" y="5589240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0440090-B93C-B80B-CB05-D8A7D5B511BB}"/>
                </a:ext>
              </a:extLst>
            </p:cNvPr>
            <p:cNvCxnSpPr/>
            <p:nvPr/>
          </p:nvCxnSpPr>
          <p:spPr>
            <a:xfrm flipV="1">
              <a:off x="4355976" y="2924944"/>
              <a:ext cx="0" cy="2664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F0EC51F-511E-AAC2-BA94-5E7C449379C4}"/>
                </a:ext>
              </a:extLst>
            </p:cNvPr>
            <p:cNvCxnSpPr/>
            <p:nvPr/>
          </p:nvCxnSpPr>
          <p:spPr>
            <a:xfrm flipH="1">
              <a:off x="3995936" y="2924944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BC2B25D1-ABF2-2C25-8D90-6C4987ABAD6C}"/>
                </a:ext>
              </a:extLst>
            </p:cNvPr>
            <p:cNvCxnSpPr/>
            <p:nvPr/>
          </p:nvCxnSpPr>
          <p:spPr>
            <a:xfrm flipH="1">
              <a:off x="3995936" y="4005064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DDF591D-FBD6-E600-17A6-DA491F465373}"/>
              </a:ext>
            </a:extLst>
          </p:cNvPr>
          <p:cNvSpPr txBox="1"/>
          <p:nvPr/>
        </p:nvSpPr>
        <p:spPr>
          <a:xfrm>
            <a:off x="4716015" y="5050954"/>
            <a:ext cx="3927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La máquina virtual tendrá la mismo rango IP, máscara y </a:t>
            </a:r>
            <a:r>
              <a:rPr lang="es-ES" sz="1600" dirty="0" err="1"/>
              <a:t>gateway</a:t>
            </a:r>
            <a:r>
              <a:rPr lang="es-ES" sz="1600" dirty="0"/>
              <a:t> que el host 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Consejo: solo en entornos controlados por nosotros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Tendremos conectividad con el exterior</a:t>
            </a:r>
          </a:p>
        </p:txBody>
      </p:sp>
    </p:spTree>
    <p:extLst>
      <p:ext uri="{BB962C8B-B14F-4D97-AF65-F5344CB8AC3E}">
        <p14:creationId xmlns:p14="http://schemas.microsoft.com/office/powerpoint/2010/main" val="38120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6D64225B-0392-0F79-C701-9798773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294" y="1268760"/>
            <a:ext cx="2736304" cy="982682"/>
          </a:xfrm>
        </p:spPr>
        <p:txBody>
          <a:bodyPr>
            <a:normAutofit/>
          </a:bodyPr>
          <a:lstStyle/>
          <a:p>
            <a:pPr marL="320040" lvl="1" indent="0" algn="ctr">
              <a:buNone/>
            </a:pPr>
            <a:r>
              <a:rPr lang="es-ES" sz="1400" b="1" dirty="0">
                <a:solidFill>
                  <a:schemeClr val="tx1"/>
                </a:solidFill>
              </a:rPr>
              <a:t>ESQUEMA DE RED LABORATORIO LOCAL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FUNCIONAMIENTO GENERAL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A70F83-4E85-37D8-82BE-ADC26DE6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12" y="2702065"/>
            <a:ext cx="540080" cy="4352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D359E9-2674-D60A-4FB6-889954161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12" y="3809824"/>
            <a:ext cx="540080" cy="3925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DE4316-C74A-4EAA-F7E7-21C2BAB8B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704" y="1988840"/>
            <a:ext cx="3062114" cy="30621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EE06CA-85B0-9DF1-7A42-D2385B4D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0128" y="5040263"/>
            <a:ext cx="2664296" cy="12690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9A0A8A-67D6-813E-B8FD-A6C7F4F10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48" y="5371635"/>
            <a:ext cx="540080" cy="4352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981237-C263-11F0-4032-989BF5BE1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66459"/>
            <a:ext cx="3905250" cy="26193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F41D7D3-A709-B508-D1F4-220E769878DF}"/>
              </a:ext>
            </a:extLst>
          </p:cNvPr>
          <p:cNvSpPr txBox="1"/>
          <p:nvPr/>
        </p:nvSpPr>
        <p:spPr>
          <a:xfrm>
            <a:off x="4716016" y="4898904"/>
            <a:ext cx="42485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La máquina virtual la IP que elijamos y usará nuestra interfaz de red como </a:t>
            </a:r>
            <a:r>
              <a:rPr lang="es-ES" sz="1600" dirty="0" err="1"/>
              <a:t>gateway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Consejo: buena opción en cualquier caso para controlar nuestro direccionamiento interno.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Tendremos conectividad con el exterior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C61E79E-C0C3-207D-48CA-A22B4602450C}"/>
              </a:ext>
            </a:extLst>
          </p:cNvPr>
          <p:cNvGrpSpPr/>
          <p:nvPr/>
        </p:nvGrpSpPr>
        <p:grpSpPr>
          <a:xfrm>
            <a:off x="3995936" y="2924944"/>
            <a:ext cx="360040" cy="2664296"/>
            <a:chOff x="3995936" y="2924944"/>
            <a:chExt cx="360040" cy="2664296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51C54FB9-87AD-8E54-ADC5-BA8CD6AF0355}"/>
                </a:ext>
              </a:extLst>
            </p:cNvPr>
            <p:cNvCxnSpPr/>
            <p:nvPr/>
          </p:nvCxnSpPr>
          <p:spPr>
            <a:xfrm>
              <a:off x="4067944" y="5589240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88D502F-27B8-C61A-51D8-EB5C52D75121}"/>
                </a:ext>
              </a:extLst>
            </p:cNvPr>
            <p:cNvCxnSpPr/>
            <p:nvPr/>
          </p:nvCxnSpPr>
          <p:spPr>
            <a:xfrm flipV="1">
              <a:off x="4355976" y="2924944"/>
              <a:ext cx="0" cy="2664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B85A1171-5744-6628-0749-3D92DCBF45EA}"/>
                </a:ext>
              </a:extLst>
            </p:cNvPr>
            <p:cNvCxnSpPr/>
            <p:nvPr/>
          </p:nvCxnSpPr>
          <p:spPr>
            <a:xfrm flipH="1">
              <a:off x="3995936" y="2924944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6364FC1C-BE9F-E5A0-0B56-C8A7F15398CE}"/>
                </a:ext>
              </a:extLst>
            </p:cNvPr>
            <p:cNvCxnSpPr/>
            <p:nvPr/>
          </p:nvCxnSpPr>
          <p:spPr>
            <a:xfrm flipH="1">
              <a:off x="3995936" y="4005064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4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6D64225B-0392-0F79-C701-9798773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294" y="1268760"/>
            <a:ext cx="2736304" cy="982682"/>
          </a:xfrm>
        </p:spPr>
        <p:txBody>
          <a:bodyPr>
            <a:normAutofit/>
          </a:bodyPr>
          <a:lstStyle/>
          <a:p>
            <a:pPr marL="320040" lvl="1" indent="0" algn="ctr">
              <a:buNone/>
            </a:pPr>
            <a:r>
              <a:rPr lang="es-ES" sz="1400" b="1" dirty="0">
                <a:solidFill>
                  <a:schemeClr val="tx1"/>
                </a:solidFill>
              </a:rPr>
              <a:t>ESQUEMA DE RED LABORATORIO LOCAL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FUNCIONAMIENTO GENERAL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A70F83-4E85-37D8-82BE-ADC26DE6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12" y="2702065"/>
            <a:ext cx="540080" cy="4352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D359E9-2674-D60A-4FB6-889954161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12" y="3809824"/>
            <a:ext cx="540080" cy="3925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DE4316-C74A-4EAA-F7E7-21C2BAB8B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6534" y="1978149"/>
            <a:ext cx="3062114" cy="30621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EE06CA-85B0-9DF1-7A42-D2385B4D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0128" y="5040263"/>
            <a:ext cx="2664296" cy="12690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9A0A8A-67D6-813E-B8FD-A6C7F4F10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48" y="5371635"/>
            <a:ext cx="540080" cy="43521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F41D7D3-A709-B508-D1F4-220E769878DF}"/>
              </a:ext>
            </a:extLst>
          </p:cNvPr>
          <p:cNvSpPr txBox="1"/>
          <p:nvPr/>
        </p:nvSpPr>
        <p:spPr>
          <a:xfrm>
            <a:off x="4716016" y="4898904"/>
            <a:ext cx="4248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La máquina virtual tendrá la IP que elijamos y no tendrá </a:t>
            </a:r>
            <a:r>
              <a:rPr lang="es-ES" sz="1600" dirty="0" err="1"/>
              <a:t>gateway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Consejo: para entornos sin interacción con el exterior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 tendremos conectividad con el exterior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48B1C-4EBA-9385-885D-B62EB91D6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53" y="2420888"/>
            <a:ext cx="3914775" cy="257175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DDFC6F42-E78D-635F-615E-13C6F0B70B37}"/>
              </a:ext>
            </a:extLst>
          </p:cNvPr>
          <p:cNvGrpSpPr/>
          <p:nvPr/>
        </p:nvGrpSpPr>
        <p:grpSpPr>
          <a:xfrm>
            <a:off x="4067944" y="2924944"/>
            <a:ext cx="288032" cy="2664296"/>
            <a:chOff x="4067944" y="2924944"/>
            <a:chExt cx="288032" cy="2664296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8DF8482-4E86-8D6B-A736-90157A4579D9}"/>
                </a:ext>
              </a:extLst>
            </p:cNvPr>
            <p:cNvCxnSpPr/>
            <p:nvPr/>
          </p:nvCxnSpPr>
          <p:spPr>
            <a:xfrm>
              <a:off x="4067944" y="5589240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0207207-1CAB-5029-05D7-B86F9A11C60D}"/>
                </a:ext>
              </a:extLst>
            </p:cNvPr>
            <p:cNvCxnSpPr/>
            <p:nvPr/>
          </p:nvCxnSpPr>
          <p:spPr>
            <a:xfrm flipV="1">
              <a:off x="4355976" y="2924944"/>
              <a:ext cx="0" cy="2664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6ED1BF60-F000-F299-DD9B-884A09929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9952" y="2924944"/>
              <a:ext cx="21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A829415A-5CC8-1B68-B90A-555750916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9952" y="4005064"/>
              <a:ext cx="21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44AECC-D689-5381-79D8-7BBBD4463810}"/>
              </a:ext>
            </a:extLst>
          </p:cNvPr>
          <p:cNvSpPr txBox="1"/>
          <p:nvPr/>
        </p:nvSpPr>
        <p:spPr>
          <a:xfrm>
            <a:off x="3923928" y="2708920"/>
            <a:ext cx="3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E065DC8-00D3-EDBC-835C-55A1106A8453}"/>
              </a:ext>
            </a:extLst>
          </p:cNvPr>
          <p:cNvSpPr txBox="1"/>
          <p:nvPr/>
        </p:nvSpPr>
        <p:spPr>
          <a:xfrm>
            <a:off x="3915276" y="3789040"/>
            <a:ext cx="3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25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6D64225B-0392-0F79-C701-9798773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294" y="1268760"/>
            <a:ext cx="2736304" cy="982682"/>
          </a:xfrm>
        </p:spPr>
        <p:txBody>
          <a:bodyPr>
            <a:normAutofit/>
          </a:bodyPr>
          <a:lstStyle/>
          <a:p>
            <a:pPr marL="320040" lvl="1" indent="0" algn="ctr">
              <a:buNone/>
            </a:pPr>
            <a:r>
              <a:rPr lang="es-ES" sz="1400" b="1" dirty="0">
                <a:solidFill>
                  <a:schemeClr val="tx1"/>
                </a:solidFill>
              </a:rPr>
              <a:t>ESQUEMA DE RED LABORATORIO LOCAL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FUNCIONAMIENTO GENERAL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A70F83-4E85-37D8-82BE-ADC26DE6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24" y="3823547"/>
            <a:ext cx="467216" cy="4352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D359E9-2674-D60A-4FB6-889954161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37177"/>
            <a:ext cx="540080" cy="3925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DE4316-C74A-4EAA-F7E7-21C2BAB8B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5532" y="1628800"/>
            <a:ext cx="2197909" cy="21979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EE06CA-85B0-9DF1-7A42-D2385B4D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94448" y="4872628"/>
            <a:ext cx="1191552" cy="8640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C8346C-F50B-A43E-F8F0-6F3026662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58000" y="4869160"/>
            <a:ext cx="1191552" cy="8640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F51870E-917D-0002-60A7-345618CB5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76224" y="4869160"/>
            <a:ext cx="1191552" cy="86409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6E3447F-DCAB-9444-868D-8F9AE80A8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2" y="5949280"/>
            <a:ext cx="1628803" cy="47013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D31629B-EDF0-527C-3614-D1F3AC4C59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42" y="5892151"/>
            <a:ext cx="1825288" cy="48917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EAEBD29-CDC8-844C-915A-A0CF362922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47" y="5871935"/>
            <a:ext cx="1825289" cy="48917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BB89F45-2EE5-78D6-194E-7C837A3FE5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2205349"/>
            <a:ext cx="3638550" cy="904875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AA519C5-F63D-7CE6-5AF4-B2F21AE4EF0A}"/>
              </a:ext>
            </a:extLst>
          </p:cNvPr>
          <p:cNvCxnSpPr/>
          <p:nvPr/>
        </p:nvCxnSpPr>
        <p:spPr>
          <a:xfrm flipV="1">
            <a:off x="1690223" y="458112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900A8EC-65B8-2BD7-BFDC-F304D335EF4B}"/>
              </a:ext>
            </a:extLst>
          </p:cNvPr>
          <p:cNvCxnSpPr/>
          <p:nvPr/>
        </p:nvCxnSpPr>
        <p:spPr>
          <a:xfrm flipV="1">
            <a:off x="7453776" y="458112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A1C10AD-0430-3737-D402-2C9F46BE4182}"/>
              </a:ext>
            </a:extLst>
          </p:cNvPr>
          <p:cNvCxnSpPr/>
          <p:nvPr/>
        </p:nvCxnSpPr>
        <p:spPr>
          <a:xfrm flipV="1">
            <a:off x="4593443" y="458112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25A7891-426E-1332-1C25-5441FED10EA1}"/>
              </a:ext>
            </a:extLst>
          </p:cNvPr>
          <p:cNvCxnSpPr/>
          <p:nvPr/>
        </p:nvCxnSpPr>
        <p:spPr>
          <a:xfrm>
            <a:off x="1690223" y="4581128"/>
            <a:ext cx="5763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BEDD45C-8147-EC0B-51C5-2BC143C7AE8F}"/>
              </a:ext>
            </a:extLst>
          </p:cNvPr>
          <p:cNvSpPr txBox="1"/>
          <p:nvPr/>
        </p:nvSpPr>
        <p:spPr>
          <a:xfrm rot="16200000">
            <a:off x="7267432" y="4504474"/>
            <a:ext cx="3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03A74B5-0DB3-D897-F95B-0801CA771D0F}"/>
              </a:ext>
            </a:extLst>
          </p:cNvPr>
          <p:cNvCxnSpPr/>
          <p:nvPr/>
        </p:nvCxnSpPr>
        <p:spPr>
          <a:xfrm flipV="1">
            <a:off x="4593443" y="4258757"/>
            <a:ext cx="0" cy="32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C367A39-7712-8B04-8927-22789DEE71F6}"/>
              </a:ext>
            </a:extLst>
          </p:cNvPr>
          <p:cNvSpPr txBox="1"/>
          <p:nvPr/>
        </p:nvSpPr>
        <p:spPr>
          <a:xfrm>
            <a:off x="2286000" y="489558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rgbClr val="FF0000"/>
                </a:solidFill>
              </a:rPr>
              <a:t>Bridge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13FBF96-C4D1-79A3-3E87-D878EF68B590}"/>
              </a:ext>
            </a:extLst>
          </p:cNvPr>
          <p:cNvSpPr txBox="1"/>
          <p:nvPr/>
        </p:nvSpPr>
        <p:spPr>
          <a:xfrm>
            <a:off x="5148792" y="489558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rgbClr val="FF0000"/>
                </a:solidFill>
              </a:rPr>
              <a:t>NAT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3103FE6-BADE-9EC8-D501-5A284BD3F258}"/>
              </a:ext>
            </a:extLst>
          </p:cNvPr>
          <p:cNvSpPr txBox="1"/>
          <p:nvPr/>
        </p:nvSpPr>
        <p:spPr>
          <a:xfrm>
            <a:off x="8028384" y="4869160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rgbClr val="FF0000"/>
                </a:solidFill>
              </a:rPr>
              <a:t>Host-</a:t>
            </a:r>
            <a:r>
              <a:rPr lang="es-ES" sz="1050" dirty="0" err="1">
                <a:solidFill>
                  <a:srgbClr val="FF0000"/>
                </a:solidFill>
              </a:rPr>
              <a:t>only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775071D4-DD01-B823-33FE-5B048099E9F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4448" y="2142471"/>
            <a:ext cx="1593628" cy="1127635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C12718C-5342-7266-27C8-38FB1B584CC7}"/>
              </a:ext>
            </a:extLst>
          </p:cNvPr>
          <p:cNvCxnSpPr>
            <a:cxnSpLocks/>
          </p:cNvCxnSpPr>
          <p:nvPr/>
        </p:nvCxnSpPr>
        <p:spPr>
          <a:xfrm flipH="1">
            <a:off x="2862064" y="2669581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9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BUENAS PRÁCTICAS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F6D8700-408C-B07C-2CF9-90031F4C5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798187"/>
              </p:ext>
            </p:extLst>
          </p:nvPr>
        </p:nvGraphicFramePr>
        <p:xfrm>
          <a:off x="1506487" y="1801664"/>
          <a:ext cx="6096000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371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EE9F75-4D7A-EC79-FF9D-85EDD4A7E04F}"/>
              </a:ext>
            </a:extLst>
          </p:cNvPr>
          <p:cNvSpPr/>
          <p:nvPr/>
        </p:nvSpPr>
        <p:spPr>
          <a:xfrm>
            <a:off x="0" y="1518706"/>
            <a:ext cx="3275856" cy="533929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QUÉ MÁS TE GUSTARÍA VER?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AD42F7-13B9-B02E-B58E-CD5C1272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80928"/>
            <a:ext cx="4305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EE9F75-4D7A-EC79-FF9D-85EDD4A7E04F}"/>
              </a:ext>
            </a:extLst>
          </p:cNvPr>
          <p:cNvSpPr/>
          <p:nvPr/>
        </p:nvSpPr>
        <p:spPr>
          <a:xfrm>
            <a:off x="0" y="1518706"/>
            <a:ext cx="3275856" cy="533929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COMPONENTES DEL LABORATORIO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9144348C-1098-B4FF-A426-054AF304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98" y="3091855"/>
            <a:ext cx="5184577" cy="219299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Elementos principales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Elementos específicos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Elementos en máquina local </a:t>
            </a:r>
          </a:p>
        </p:txBody>
      </p:sp>
    </p:spTree>
    <p:extLst>
      <p:ext uri="{BB962C8B-B14F-4D97-AF65-F5344CB8AC3E}">
        <p14:creationId xmlns:p14="http://schemas.microsoft.com/office/powerpoint/2010/main" val="515774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EE9F75-4D7A-EC79-FF9D-85EDD4A7E04F}"/>
              </a:ext>
            </a:extLst>
          </p:cNvPr>
          <p:cNvSpPr/>
          <p:nvPr/>
        </p:nvSpPr>
        <p:spPr>
          <a:xfrm>
            <a:off x="0" y="1518706"/>
            <a:ext cx="3275856" cy="533929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PRÁCTICA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1AD91-2041-2A59-64D5-D4B6BAA48702}"/>
              </a:ext>
            </a:extLst>
          </p:cNvPr>
          <p:cNvSpPr txBox="1"/>
          <p:nvPr/>
        </p:nvSpPr>
        <p:spPr>
          <a:xfrm>
            <a:off x="3969666" y="3311190"/>
            <a:ext cx="4770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Instalación de máquinas virtuales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Windows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Windows 2019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Linux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Comunicación interna entre las máquinas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Comunicación externa con Internet</a:t>
            </a:r>
          </a:p>
        </p:txBody>
      </p:sp>
    </p:spTree>
    <p:extLst>
      <p:ext uri="{BB962C8B-B14F-4D97-AF65-F5344CB8AC3E}">
        <p14:creationId xmlns:p14="http://schemas.microsoft.com/office/powerpoint/2010/main" val="2611047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EE9F75-4D7A-EC79-FF9D-85EDD4A7E04F}"/>
              </a:ext>
            </a:extLst>
          </p:cNvPr>
          <p:cNvSpPr/>
          <p:nvPr/>
        </p:nvSpPr>
        <p:spPr>
          <a:xfrm>
            <a:off x="0" y="1518706"/>
            <a:ext cx="3275856" cy="533929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Recomendación de uso para las conexiones de red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9144348C-1098-B4FF-A426-054AF304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98" y="3091855"/>
            <a:ext cx="5184577" cy="219299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Recomendación Virtual Box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Recomendación </a:t>
            </a:r>
            <a:r>
              <a:rPr lang="es-ES" sz="2400" dirty="0" err="1">
                <a:solidFill>
                  <a:schemeClr val="tx1"/>
                </a:solidFill>
              </a:rPr>
              <a:t>Vmware</a:t>
            </a:r>
            <a:r>
              <a:rPr lang="es-ES" sz="2400" dirty="0">
                <a:solidFill>
                  <a:schemeClr val="tx1"/>
                </a:solidFill>
              </a:rPr>
              <a:t> Workstation</a:t>
            </a:r>
          </a:p>
        </p:txBody>
      </p:sp>
    </p:spTree>
    <p:extLst>
      <p:ext uri="{BB962C8B-B14F-4D97-AF65-F5344CB8AC3E}">
        <p14:creationId xmlns:p14="http://schemas.microsoft.com/office/powerpoint/2010/main" val="4252972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RECOMENDACIÓN VIRTUAL BOX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0663EF-C962-4F43-BA26-AFC2C9A8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2584"/>
            <a:ext cx="6588224" cy="39104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F0248F-3374-49CC-89AB-224746D91B61}"/>
              </a:ext>
            </a:extLst>
          </p:cNvPr>
          <p:cNvSpPr txBox="1"/>
          <p:nvPr/>
        </p:nvSpPr>
        <p:spPr>
          <a:xfrm>
            <a:off x="467544" y="184482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los casos en que usemos conexiones directas entre máquinas de una misma red se recomienda usar este tipo de conexiones basadas en etiquetas</a:t>
            </a:r>
          </a:p>
        </p:txBody>
      </p:sp>
    </p:spTree>
    <p:extLst>
      <p:ext uri="{BB962C8B-B14F-4D97-AF65-F5344CB8AC3E}">
        <p14:creationId xmlns:p14="http://schemas.microsoft.com/office/powerpoint/2010/main" val="2660821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RECOMENDACIÓN VIRTUAL BOX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ECED1C-62C2-4417-917E-4FEB28E7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94" y="2531353"/>
            <a:ext cx="5933612" cy="353848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106C76F-3143-463B-A726-94B2787F28B4}"/>
              </a:ext>
            </a:extLst>
          </p:cNvPr>
          <p:cNvSpPr txBox="1"/>
          <p:nvPr/>
        </p:nvSpPr>
        <p:spPr>
          <a:xfrm>
            <a:off x="467544" y="18448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Crearemos un nuevo tipo de adaptador</a:t>
            </a:r>
          </a:p>
        </p:txBody>
      </p:sp>
    </p:spTree>
    <p:extLst>
      <p:ext uri="{BB962C8B-B14F-4D97-AF65-F5344CB8AC3E}">
        <p14:creationId xmlns:p14="http://schemas.microsoft.com/office/powerpoint/2010/main" val="3484341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RECOMENDACIÓN VIRTUAL BOX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3CC3C2-3C9E-43F0-A877-087AA3F18D5D}"/>
              </a:ext>
            </a:extLst>
          </p:cNvPr>
          <p:cNvSpPr txBox="1"/>
          <p:nvPr/>
        </p:nvSpPr>
        <p:spPr>
          <a:xfrm>
            <a:off x="467544" y="184482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Especificamos el nombre del adaptador con le direccionamiento que figura en el esquema de red del laboratorio dependiendo de la red a interconectar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21CD6A-3233-4A2C-80C8-16B243A1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08920"/>
            <a:ext cx="440694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98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RECOMENDACIÓN VIRTUAL BOX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3CC3C2-3C9E-43F0-A877-087AA3F18D5D}"/>
              </a:ext>
            </a:extLst>
          </p:cNvPr>
          <p:cNvSpPr txBox="1"/>
          <p:nvPr/>
        </p:nvSpPr>
        <p:spPr>
          <a:xfrm>
            <a:off x="467544" y="184482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el nombre del adaptador y direccionamiento asignados ya tendremos disponible ese nuevo adaptador para asignarlos a las máquinas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A89D12-07A9-4887-A7B3-F8AADEF1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34" y="2851411"/>
            <a:ext cx="4548931" cy="35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RECOMENDACIÓN VMWARE WORSTATION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A9D76-9E11-4F87-B1B9-2D280A320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564904"/>
            <a:ext cx="5508104" cy="40223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B64E36-2928-427A-9A55-D2DF5076BDBD}"/>
              </a:ext>
            </a:extLst>
          </p:cNvPr>
          <p:cNvSpPr txBox="1"/>
          <p:nvPr/>
        </p:nvSpPr>
        <p:spPr>
          <a:xfrm>
            <a:off x="467544" y="18448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Creamos un nuevo adaptador de red dentro de una de las máquinas virtuales</a:t>
            </a:r>
          </a:p>
        </p:txBody>
      </p:sp>
    </p:spTree>
    <p:extLst>
      <p:ext uri="{BB962C8B-B14F-4D97-AF65-F5344CB8AC3E}">
        <p14:creationId xmlns:p14="http://schemas.microsoft.com/office/powerpoint/2010/main" val="283769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RECOMENDACIÓN VMWARE WORSTATION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100105-B850-44A2-9ED7-EA8DDEA2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88840"/>
            <a:ext cx="3600400" cy="45357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A808401-D335-4A1F-9027-551A719D495A}"/>
              </a:ext>
            </a:extLst>
          </p:cNvPr>
          <p:cNvSpPr txBox="1"/>
          <p:nvPr/>
        </p:nvSpPr>
        <p:spPr>
          <a:xfrm>
            <a:off x="395536" y="2454069"/>
            <a:ext cx="3384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Asignamos en nombre de etiqueta a la red que vayamos a conectar la máquina virtual. Una vez creada esa etiqueta estará disponible para el resto de máquinas virtuales y, conectando cualquiera a esta y asignando el direccionamiento dentro de la misma red, existirá comunicación directa</a:t>
            </a:r>
          </a:p>
        </p:txBody>
      </p:sp>
    </p:spTree>
    <p:extLst>
      <p:ext uri="{BB962C8B-B14F-4D97-AF65-F5344CB8AC3E}">
        <p14:creationId xmlns:p14="http://schemas.microsoft.com/office/powerpoint/2010/main" val="252674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EE9F75-4D7A-EC79-FF9D-85EDD4A7E04F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COMPONENTES DEL LABORATORIO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F5C1A9A-9929-84D4-07E5-177718A15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699"/>
              </p:ext>
            </p:extLst>
          </p:nvPr>
        </p:nvGraphicFramePr>
        <p:xfrm>
          <a:off x="647564" y="1503827"/>
          <a:ext cx="802889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36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EE9F75-4D7A-EC79-FF9D-85EDD4A7E04F}"/>
              </a:ext>
            </a:extLst>
          </p:cNvPr>
          <p:cNvSpPr/>
          <p:nvPr/>
        </p:nvSpPr>
        <p:spPr>
          <a:xfrm>
            <a:off x="0" y="1518706"/>
            <a:ext cx="3275856" cy="533929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FUNCIONAMIENTO GENERAL 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6D64225B-0392-0F79-C701-9798773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98" y="3091855"/>
            <a:ext cx="5184577" cy="219299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Esquemas de 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Flujos de datos y accesos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27835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6D64225B-0392-0F79-C701-9798773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294" y="1268760"/>
            <a:ext cx="2736304" cy="982682"/>
          </a:xfrm>
        </p:spPr>
        <p:txBody>
          <a:bodyPr>
            <a:normAutofit/>
          </a:bodyPr>
          <a:lstStyle/>
          <a:p>
            <a:pPr marL="320040" lvl="1" indent="0" algn="ctr">
              <a:buNone/>
            </a:pPr>
            <a:r>
              <a:rPr lang="es-ES" sz="1400" b="1" dirty="0">
                <a:solidFill>
                  <a:schemeClr val="tx1"/>
                </a:solidFill>
              </a:rPr>
              <a:t>ESQUEMA DE RED LABORATORIO CENTRAL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FUNCIONAMIENTO GENERAL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50E23E-5DA7-9EC0-CC7C-F3189BB7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91859"/>
            <a:ext cx="5760750" cy="47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8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6D64225B-0392-0F79-C701-9798773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136" y="1222182"/>
            <a:ext cx="2736304" cy="622641"/>
          </a:xfrm>
        </p:spPr>
        <p:txBody>
          <a:bodyPr>
            <a:normAutofit/>
          </a:bodyPr>
          <a:lstStyle/>
          <a:p>
            <a:pPr marL="320040" lvl="1" indent="0" algn="ctr">
              <a:buNone/>
            </a:pPr>
            <a:r>
              <a:rPr lang="es-ES" sz="1050" b="1" dirty="0">
                <a:solidFill>
                  <a:schemeClr val="tx1"/>
                </a:solidFill>
              </a:rPr>
              <a:t>FLUJOS DE TRÁFICO LABORATORIO CENTRAL </a:t>
            </a:r>
          </a:p>
          <a:p>
            <a:pPr marL="320040" lvl="1" indent="0" algn="ctr">
              <a:buNone/>
            </a:pPr>
            <a:r>
              <a:rPr lang="es-ES" sz="1050" b="1" dirty="0">
                <a:solidFill>
                  <a:schemeClr val="tx1"/>
                </a:solidFill>
              </a:rPr>
              <a:t>(ACCESO DESDE RED DE AULA)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FUNCIONAMIENTO GENERAL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50E23E-5DA7-9EC0-CC7C-F3189BB7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91859"/>
            <a:ext cx="5760750" cy="4706167"/>
          </a:xfrm>
          <a:prstGeom prst="rect">
            <a:avLst/>
          </a:prstGeom>
        </p:spPr>
      </p:pic>
      <p:sp>
        <p:nvSpPr>
          <p:cNvPr id="10" name="Arco 9">
            <a:extLst>
              <a:ext uri="{FF2B5EF4-FFF2-40B4-BE49-F238E27FC236}">
                <a16:creationId xmlns:a16="http://schemas.microsoft.com/office/drawing/2014/main" id="{5B9D4672-E45F-3CF2-F19F-3630857E4A2F}"/>
              </a:ext>
            </a:extLst>
          </p:cNvPr>
          <p:cNvSpPr/>
          <p:nvPr/>
        </p:nvSpPr>
        <p:spPr>
          <a:xfrm>
            <a:off x="2758058" y="1844823"/>
            <a:ext cx="1669926" cy="504057"/>
          </a:xfrm>
          <a:prstGeom prst="arc">
            <a:avLst>
              <a:gd name="adj1" fmla="val 14805888"/>
              <a:gd name="adj2" fmla="val 71866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7750E29-D879-7DD2-A8CB-FB6DBEC70109}"/>
              </a:ext>
            </a:extLst>
          </p:cNvPr>
          <p:cNvCxnSpPr/>
          <p:nvPr/>
        </p:nvCxnSpPr>
        <p:spPr>
          <a:xfrm>
            <a:off x="4427984" y="2636912"/>
            <a:ext cx="0" cy="2664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>
            <a:extLst>
              <a:ext uri="{FF2B5EF4-FFF2-40B4-BE49-F238E27FC236}">
                <a16:creationId xmlns:a16="http://schemas.microsoft.com/office/drawing/2014/main" id="{8D03EBAF-C380-0D10-65CA-9923F1D9FC77}"/>
              </a:ext>
            </a:extLst>
          </p:cNvPr>
          <p:cNvSpPr/>
          <p:nvPr/>
        </p:nvSpPr>
        <p:spPr>
          <a:xfrm rot="10800000">
            <a:off x="4679987" y="1700808"/>
            <a:ext cx="1404181" cy="1872208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96EDA28D-6385-9F03-C3ED-411C5FEFC7F6}"/>
              </a:ext>
            </a:extLst>
          </p:cNvPr>
          <p:cNvSpPr/>
          <p:nvPr/>
        </p:nvSpPr>
        <p:spPr>
          <a:xfrm rot="4959949">
            <a:off x="2065413" y="1590241"/>
            <a:ext cx="1985427" cy="2501453"/>
          </a:xfrm>
          <a:prstGeom prst="arc">
            <a:avLst>
              <a:gd name="adj1" fmla="val 16200000"/>
              <a:gd name="adj2" fmla="val 19246337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86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B389F-0A4D-50F0-0683-490B3816AF72}"/>
              </a:ext>
            </a:extLst>
          </p:cNvPr>
          <p:cNvSpPr/>
          <p:nvPr/>
        </p:nvSpPr>
        <p:spPr>
          <a:xfrm>
            <a:off x="0" y="1268760"/>
            <a:ext cx="4572000" cy="47013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FUNCIONAMIENTO GENERAL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50E23E-5DA7-9EC0-CC7C-F3189BB7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91859"/>
            <a:ext cx="5760750" cy="4706167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7750E29-D879-7DD2-A8CB-FB6DBEC70109}"/>
              </a:ext>
            </a:extLst>
          </p:cNvPr>
          <p:cNvCxnSpPr/>
          <p:nvPr/>
        </p:nvCxnSpPr>
        <p:spPr>
          <a:xfrm>
            <a:off x="4427984" y="2636912"/>
            <a:ext cx="0" cy="2664296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>
            <a:extLst>
              <a:ext uri="{FF2B5EF4-FFF2-40B4-BE49-F238E27FC236}">
                <a16:creationId xmlns:a16="http://schemas.microsoft.com/office/drawing/2014/main" id="{8D03EBAF-C380-0D10-65CA-9923F1D9FC77}"/>
              </a:ext>
            </a:extLst>
          </p:cNvPr>
          <p:cNvSpPr/>
          <p:nvPr/>
        </p:nvSpPr>
        <p:spPr>
          <a:xfrm rot="353573">
            <a:off x="2925075" y="3780135"/>
            <a:ext cx="1404181" cy="3398217"/>
          </a:xfrm>
          <a:prstGeom prst="arc">
            <a:avLst>
              <a:gd name="adj1" fmla="val 16200000"/>
              <a:gd name="adj2" fmla="val 20406477"/>
            </a:avLst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3161AE6B-8A25-DAA5-301F-F53203A31018}"/>
              </a:ext>
            </a:extLst>
          </p:cNvPr>
          <p:cNvSpPr/>
          <p:nvPr/>
        </p:nvSpPr>
        <p:spPr>
          <a:xfrm flipH="1">
            <a:off x="4644007" y="3789040"/>
            <a:ext cx="1224136" cy="2880320"/>
          </a:xfrm>
          <a:prstGeom prst="arc">
            <a:avLst>
              <a:gd name="adj1" fmla="val 16187000"/>
              <a:gd name="adj2" fmla="val 480986"/>
            </a:avLst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 Marcador de contenido">
            <a:extLst>
              <a:ext uri="{FF2B5EF4-FFF2-40B4-BE49-F238E27FC236}">
                <a16:creationId xmlns:a16="http://schemas.microsoft.com/office/drawing/2014/main" id="{79C7B028-60B9-4E41-6410-57F9B5F0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136" y="1222182"/>
            <a:ext cx="2736304" cy="622641"/>
          </a:xfrm>
        </p:spPr>
        <p:txBody>
          <a:bodyPr>
            <a:normAutofit fontScale="92500"/>
          </a:bodyPr>
          <a:lstStyle/>
          <a:p>
            <a:pPr marL="320040" lvl="1" indent="0" algn="ctr">
              <a:buNone/>
            </a:pPr>
            <a:r>
              <a:rPr lang="es-ES" sz="1050" b="1" dirty="0">
                <a:solidFill>
                  <a:schemeClr val="tx1"/>
                </a:solidFill>
              </a:rPr>
              <a:t>FLUJOS DE TRÁFICO LABORATORIO CENTRAL </a:t>
            </a:r>
          </a:p>
          <a:p>
            <a:pPr marL="320040" lvl="1" indent="0" algn="ctr">
              <a:buNone/>
            </a:pPr>
            <a:r>
              <a:rPr lang="es-ES" sz="1050" b="1" dirty="0">
                <a:solidFill>
                  <a:schemeClr val="tx1"/>
                </a:solidFill>
              </a:rPr>
              <a:t>(ACCESO DESDE RED DE VIRTUAL)</a:t>
            </a:r>
          </a:p>
        </p:txBody>
      </p:sp>
    </p:spTree>
    <p:extLst>
      <p:ext uri="{BB962C8B-B14F-4D97-AF65-F5344CB8AC3E}">
        <p14:creationId xmlns:p14="http://schemas.microsoft.com/office/powerpoint/2010/main" val="33879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Bastionado/UD2 – Entorno de laboratorio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EE9F75-4D7A-EC79-FF9D-85EDD4A7E04F}"/>
              </a:ext>
            </a:extLst>
          </p:cNvPr>
          <p:cNvSpPr/>
          <p:nvPr/>
        </p:nvSpPr>
        <p:spPr>
          <a:xfrm>
            <a:off x="0" y="1518706"/>
            <a:ext cx="3275856" cy="5339294"/>
          </a:xfrm>
          <a:prstGeom prst="rect">
            <a:avLst/>
          </a:prstGeom>
          <a:solidFill>
            <a:srgbClr val="A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INTRODUCCIÓN A LA CREACIÓN DE UN LABORATORIO VIRTUAL 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DBFA9433-EAAA-4262-A551-47AA6B33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98" y="3091855"/>
            <a:ext cx="5184577" cy="219299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Repositorio de máquinas virtuales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Tipos de redes virtuales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Instalación máquinas virtuales y recursos</a:t>
            </a:r>
          </a:p>
        </p:txBody>
      </p:sp>
    </p:spTree>
    <p:extLst>
      <p:ext uri="{BB962C8B-B14F-4D97-AF65-F5344CB8AC3E}">
        <p14:creationId xmlns:p14="http://schemas.microsoft.com/office/powerpoint/2010/main" val="2692651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08A18E5C364E4F9069453AAB036A6F" ma:contentTypeVersion="8" ma:contentTypeDescription="Crear nuevo documento." ma:contentTypeScope="" ma:versionID="c19f00bfe3d5d8c7dfd7b1669302a873">
  <xsd:schema xmlns:xsd="http://www.w3.org/2001/XMLSchema" xmlns:xs="http://www.w3.org/2001/XMLSchema" xmlns:p="http://schemas.microsoft.com/office/2006/metadata/properties" xmlns:ns2="9d691d1e-9117-4967-8635-a338639a832f" targetNamespace="http://schemas.microsoft.com/office/2006/metadata/properties" ma:root="true" ma:fieldsID="19d67ff1a5c573bbcfbf15297af4edef" ns2:_="">
    <xsd:import namespace="9d691d1e-9117-4967-8635-a338639a8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1d1e-9117-4967-8635-a338639a83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C4ABB2-9161-4651-8FF4-1AF9B893D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691d1e-9117-4967-8635-a338639a8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09FEA2-0926-4510-8F7D-BB9F2E38C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A1AA6-78A4-474A-9920-D43B500B9E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4711</TotalTime>
  <Words>1141</Words>
  <Application>Microsoft Office PowerPoint</Application>
  <PresentationFormat>Presentación en pantalla (4:3)</PresentationFormat>
  <Paragraphs>174</Paragraphs>
  <Slides>37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Perspectiva</vt:lpstr>
      <vt:lpstr>Unidad Didáctica 2 – Entorno de laboratorio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U-TAD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Mario</cp:lastModifiedBy>
  <cp:revision>89</cp:revision>
  <dcterms:created xsi:type="dcterms:W3CDTF">2013-10-15T13:27:45Z</dcterms:created>
  <dcterms:modified xsi:type="dcterms:W3CDTF">2022-09-30T10:57:52Z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0x010100D608A18E5C364E4F9069453AAB036A6F</vt:lpwstr>
  </property>
</Properties>
</file>