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image2texture</a:t>
            </a:r>
            <a:endParaRPr lang="zh-CN" altLang="en-US" dirty="0"/>
          </a:p>
        </p:txBody>
      </p:sp>
      <p:pic>
        <p:nvPicPr>
          <p:cNvPr id="5122" name="Picture 2" descr="E:\proj\domain transfer network\horse2texture\testA\n02381460_1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1428760" cy="1428760"/>
          </a:xfrm>
          <a:prstGeom prst="rect">
            <a:avLst/>
          </a:prstGeom>
          <a:noFill/>
        </p:spPr>
      </p:pic>
      <p:pic>
        <p:nvPicPr>
          <p:cNvPr id="5123" name="Picture 3" descr="E:\proj\domain transfer network\horse2texture\testB\n02381460_1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928802"/>
            <a:ext cx="1571636" cy="1571636"/>
          </a:xfrm>
          <a:prstGeom prst="rect">
            <a:avLst/>
          </a:prstGeom>
          <a:noFill/>
        </p:spPr>
      </p:pic>
      <p:pic>
        <p:nvPicPr>
          <p:cNvPr id="1026" name="Picture 2" descr="E:\proj\domain transfer network\horse2texture\testA\n02381460_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643314"/>
            <a:ext cx="1357322" cy="135732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928662" y="1714488"/>
            <a:ext cx="2928958" cy="42862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4000496" y="3357562"/>
            <a:ext cx="1000132" cy="571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proj\domain transfer network\horse2texture\testB\n02381460_2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714752"/>
            <a:ext cx="1571636" cy="157163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072066" y="1714488"/>
            <a:ext cx="2928958" cy="4286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14480" y="52149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54292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2050" name="Picture 2" descr="E:\weekly report\10\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429000"/>
            <a:ext cx="4145490" cy="2143140"/>
          </a:xfrm>
          <a:prstGeom prst="rect">
            <a:avLst/>
          </a:prstGeom>
          <a:noFill/>
        </p:spPr>
      </p:pic>
      <p:pic>
        <p:nvPicPr>
          <p:cNvPr id="2051" name="Picture 3" descr="E:\weekly report\10\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14422"/>
            <a:ext cx="4080896" cy="2106269"/>
          </a:xfrm>
          <a:prstGeom prst="rect">
            <a:avLst/>
          </a:prstGeom>
          <a:noFill/>
        </p:spPr>
      </p:pic>
      <p:pic>
        <p:nvPicPr>
          <p:cNvPr id="2052" name="Picture 4" descr="E:\weekly report\10\a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714" y="1214422"/>
            <a:ext cx="4043286" cy="2071702"/>
          </a:xfrm>
          <a:prstGeom prst="rect">
            <a:avLst/>
          </a:prstGeom>
          <a:noFill/>
        </p:spPr>
      </p:pic>
      <p:pic>
        <p:nvPicPr>
          <p:cNvPr id="2053" name="Picture 5" descr="E:\weekly report\10\a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429000"/>
            <a:ext cx="4061908" cy="21431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42976" y="6000768"/>
            <a:ext cx="401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直接用原始</a:t>
            </a:r>
            <a:r>
              <a:rPr lang="en-US" altLang="zh-CN" dirty="0" err="1" smtClean="0"/>
              <a:t>Cyclegan</a:t>
            </a:r>
            <a:r>
              <a:rPr lang="zh-CN" altLang="en-US" dirty="0" smtClean="0"/>
              <a:t>，颜色完全不对了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weekly report\8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535" y="928670"/>
            <a:ext cx="3794663" cy="2857520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 rot="5400000">
            <a:off x="2491849" y="1071546"/>
            <a:ext cx="85725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4992973" y="1070752"/>
            <a:ext cx="85725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20477" y="642918"/>
            <a:ext cx="250033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430" y="214290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Identity loss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14348" y="4000500"/>
          <a:ext cx="6958012" cy="473075"/>
        </p:xfrm>
        <a:graphic>
          <a:graphicData uri="http://schemas.openxmlformats.org/presentationml/2006/ole">
            <p:oleObj spid="_x0000_s1026" name="Equation" r:id="rId4" imgW="3136680" imgH="241200" progId="Equation.3">
              <p:embed/>
            </p:oleObj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514429" y="4429132"/>
            <a:ext cx="342902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3123" y="4429132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Origin loss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372081" y="4429132"/>
            <a:ext cx="221457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5023" y="4429132"/>
            <a:ext cx="93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identity loss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14348" y="4857760"/>
          <a:ext cx="7918467" cy="414881"/>
        </p:xfrm>
        <a:graphic>
          <a:graphicData uri="http://schemas.openxmlformats.org/presentationml/2006/ole">
            <p:oleObj spid="_x0000_s1027" name="Equation" r:id="rId5" imgW="4076640" imgH="241200" progId="Equation.3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1428728" y="5214950"/>
            <a:ext cx="435771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09888" y="521495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Origin loss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286512" y="5213362"/>
            <a:ext cx="221457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35729" y="5223703"/>
            <a:ext cx="93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identity loss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85786" y="5646436"/>
          <a:ext cx="1571636" cy="425770"/>
        </p:xfrm>
        <a:graphic>
          <a:graphicData uri="http://schemas.openxmlformats.org/presentationml/2006/ole">
            <p:oleObj spid="_x0000_s1028" name="Equation" r:id="rId6" imgW="7873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098" name="Picture 2" descr="E:\weekly report\10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36622"/>
            <a:ext cx="3714776" cy="1906824"/>
          </a:xfrm>
          <a:prstGeom prst="rect">
            <a:avLst/>
          </a:prstGeom>
          <a:noFill/>
        </p:spPr>
      </p:pic>
      <p:pic>
        <p:nvPicPr>
          <p:cNvPr id="4102" name="Picture 6" descr="E:\weekly report\10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785793"/>
            <a:ext cx="3643339" cy="1886607"/>
          </a:xfrm>
          <a:prstGeom prst="rect">
            <a:avLst/>
          </a:prstGeom>
          <a:noFill/>
        </p:spPr>
      </p:pic>
      <p:pic>
        <p:nvPicPr>
          <p:cNvPr id="4103" name="Picture 7" descr="E:\weekly report\10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714885"/>
            <a:ext cx="3714776" cy="1917532"/>
          </a:xfrm>
          <a:prstGeom prst="rect">
            <a:avLst/>
          </a:prstGeom>
          <a:noFill/>
        </p:spPr>
      </p:pic>
      <p:pic>
        <p:nvPicPr>
          <p:cNvPr id="4104" name="Picture 8" descr="E:\weekly report\10\n02381460_67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714884"/>
            <a:ext cx="1857388" cy="1857388"/>
          </a:xfrm>
          <a:prstGeom prst="rect">
            <a:avLst/>
          </a:prstGeom>
          <a:noFill/>
        </p:spPr>
      </p:pic>
      <p:pic>
        <p:nvPicPr>
          <p:cNvPr id="4105" name="Picture 9" descr="E:\weekly report\10\n02381460_49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714620"/>
            <a:ext cx="1857388" cy="1857388"/>
          </a:xfrm>
          <a:prstGeom prst="rect">
            <a:avLst/>
          </a:prstGeom>
          <a:noFill/>
        </p:spPr>
      </p:pic>
      <p:pic>
        <p:nvPicPr>
          <p:cNvPr id="4106" name="Picture 10" descr="E:\weekly report\10\n02381460_431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785794"/>
            <a:ext cx="1785950" cy="17859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500827" y="257174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生成的纹理不够深，有点乱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5122" name="Picture 2" descr="E:\weekly report\10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86346"/>
            <a:ext cx="3903814" cy="2000240"/>
          </a:xfrm>
          <a:prstGeom prst="rect">
            <a:avLst/>
          </a:prstGeom>
          <a:noFill/>
        </p:spPr>
      </p:pic>
      <p:pic>
        <p:nvPicPr>
          <p:cNvPr id="5123" name="Picture 3" descr="E:\weekly report\10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14356"/>
            <a:ext cx="3888990" cy="2000264"/>
          </a:xfrm>
          <a:prstGeom prst="rect">
            <a:avLst/>
          </a:prstGeom>
          <a:noFill/>
        </p:spPr>
      </p:pic>
      <p:pic>
        <p:nvPicPr>
          <p:cNvPr id="5124" name="Picture 4" descr="E:\weekly report\10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714620"/>
            <a:ext cx="3857652" cy="2008590"/>
          </a:xfrm>
          <a:prstGeom prst="rect">
            <a:avLst/>
          </a:prstGeom>
          <a:noFill/>
        </p:spPr>
      </p:pic>
      <p:pic>
        <p:nvPicPr>
          <p:cNvPr id="5125" name="Picture 5" descr="E:\weekly report\10\n02381460_20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714356"/>
            <a:ext cx="1928826" cy="1928826"/>
          </a:xfrm>
          <a:prstGeom prst="rect">
            <a:avLst/>
          </a:prstGeom>
          <a:noFill/>
        </p:spPr>
      </p:pic>
      <p:pic>
        <p:nvPicPr>
          <p:cNvPr id="5126" name="Picture 6" descr="E:\weekly report\10\n02381460_89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714620"/>
            <a:ext cx="1905003" cy="1905003"/>
          </a:xfrm>
          <a:prstGeom prst="rect">
            <a:avLst/>
          </a:prstGeom>
          <a:noFill/>
        </p:spPr>
      </p:pic>
      <p:pic>
        <p:nvPicPr>
          <p:cNvPr id="5127" name="Picture 7" descr="E:\weekly report\10\n02381460_75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4857760"/>
            <a:ext cx="1928826" cy="192882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929454" y="2571744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反向去除纹理的时候，</a:t>
            </a:r>
            <a:endParaRPr lang="en-US" altLang="zh-CN" dirty="0" smtClean="0"/>
          </a:p>
          <a:p>
            <a:r>
              <a:rPr lang="zh-CN" altLang="en-US" dirty="0" smtClean="0"/>
              <a:t>还是能看到纹理的印痕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45</Words>
  <PresentationFormat>全屏显示(4:3)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Microsoft Equation 3.0</vt:lpstr>
      <vt:lpstr>image2texture</vt:lpstr>
      <vt:lpstr>Result</vt:lpstr>
      <vt:lpstr>幻灯片 3</vt:lpstr>
      <vt:lpstr>Result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WZ7040</dc:creator>
  <cp:lastModifiedBy>WZ7040</cp:lastModifiedBy>
  <cp:revision>10</cp:revision>
  <dcterms:created xsi:type="dcterms:W3CDTF">2017-05-15T09:15:48Z</dcterms:created>
  <dcterms:modified xsi:type="dcterms:W3CDTF">2017-05-15T10:51:23Z</dcterms:modified>
</cp:coreProperties>
</file>