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2" r:id="rId4"/>
    <p:sldId id="258" r:id="rId5"/>
    <p:sldId id="263" r:id="rId6"/>
    <p:sldId id="259" r:id="rId7"/>
    <p:sldId id="26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0" autoAdjust="0"/>
    <p:restoredTop sz="94684" autoAdjust="0"/>
  </p:normalViewPr>
  <p:slideViewPr>
    <p:cSldViewPr>
      <p:cViewPr varScale="1">
        <p:scale>
          <a:sx n="87" d="100"/>
          <a:sy n="87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6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357166"/>
            <a:ext cx="8229600" cy="4525963"/>
          </a:xfrm>
        </p:spPr>
        <p:txBody>
          <a:bodyPr/>
          <a:lstStyle/>
          <a:p>
            <a:r>
              <a:rPr lang="en-US" b="1" dirty="0" smtClean="0"/>
              <a:t>Learning Texture Manifolds with the Periodic Spatial GAN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zh-CN" altLang="en-US" sz="2400" dirty="0" smtClean="0"/>
              <a:t>原始</a:t>
            </a:r>
            <a:r>
              <a:rPr lang="en-US" altLang="zh-CN" sz="2400" dirty="0" smtClean="0"/>
              <a:t>DCGAN</a:t>
            </a:r>
            <a:r>
              <a:rPr lang="zh-CN" altLang="en-US" sz="2400" dirty="0" smtClean="0"/>
              <a:t>就是从噪声生成图像，这篇论文通过加入</a:t>
            </a:r>
            <a:r>
              <a:rPr lang="en-US" altLang="zh-CN" sz="2400" dirty="0" smtClean="0"/>
              <a:t>global noise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periodic noise</a:t>
            </a:r>
            <a:r>
              <a:rPr lang="zh-CN" altLang="en-US" sz="2400" dirty="0" smtClean="0"/>
              <a:t>，使得生成周期性纹理图像的效果大大改善</a:t>
            </a:r>
            <a:endParaRPr lang="en-US" dirty="0" smtClean="0"/>
          </a:p>
        </p:txBody>
      </p:sp>
      <p:pic>
        <p:nvPicPr>
          <p:cNvPr id="4098" name="Picture 2" descr="E:\weekly report\11\捕获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928933"/>
            <a:ext cx="6072230" cy="328781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57224" y="2786058"/>
            <a:ext cx="1357322" cy="371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weekly report\8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571612"/>
            <a:ext cx="3794663" cy="2857520"/>
          </a:xfrm>
          <a:prstGeom prst="rect">
            <a:avLst/>
          </a:prstGeom>
          <a:noFill/>
        </p:spPr>
      </p:pic>
      <p:cxnSp>
        <p:nvCxnSpPr>
          <p:cNvPr id="5" name="直接箭头连接符 4"/>
          <p:cNvCxnSpPr/>
          <p:nvPr/>
        </p:nvCxnSpPr>
        <p:spPr>
          <a:xfrm rot="5400000">
            <a:off x="2491849" y="1714488"/>
            <a:ext cx="85725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>
            <a:off x="4992973" y="1713694"/>
            <a:ext cx="85725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20477" y="1285860"/>
            <a:ext cx="250033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0430" y="857232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Identity loss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428860" y="2071678"/>
            <a:ext cx="1071570" cy="10715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500034" y="2071678"/>
            <a:ext cx="1214446" cy="12144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642910" y="2214554"/>
            <a:ext cx="928694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1108051" y="2678901"/>
            <a:ext cx="927900" cy="7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1785918" y="2500306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285720" y="5000636"/>
          <a:ext cx="6643734" cy="1388649"/>
        </p:xfrm>
        <a:graphic>
          <a:graphicData uri="http://schemas.openxmlformats.org/presentationml/2006/ole">
            <p:oleObj spid="_x0000_s3080" name="Equation" r:id="rId4" imgW="3492360" imgH="825480" progId="Equation.3">
              <p:embed/>
            </p:oleObj>
          </a:graphicData>
        </a:graphic>
      </p:graphicFrame>
      <p:sp>
        <p:nvSpPr>
          <p:cNvPr id="46" name="立方体 45"/>
          <p:cNvSpPr/>
          <p:nvPr/>
        </p:nvSpPr>
        <p:spPr>
          <a:xfrm>
            <a:off x="6786578" y="2000240"/>
            <a:ext cx="1214446" cy="12144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6929454" y="2143116"/>
            <a:ext cx="928694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5400000">
            <a:off x="7394595" y="2607463"/>
            <a:ext cx="927900" cy="7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6000760" y="2643182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929190" y="2071678"/>
            <a:ext cx="1071570" cy="10715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rot="5400000">
            <a:off x="394862" y="3965182"/>
            <a:ext cx="121206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5720" y="457200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输入除了原本图像，加入周期性噪声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14678" y="21429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进一步改进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Result(without periodic noise)</a:t>
            </a:r>
            <a:endParaRPr lang="zh-CN" altLang="en-US" dirty="0"/>
          </a:p>
        </p:txBody>
      </p:sp>
      <p:pic>
        <p:nvPicPr>
          <p:cNvPr id="4098" name="Picture 2" descr="E:\weekly report\10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36622"/>
            <a:ext cx="3714776" cy="1906824"/>
          </a:xfrm>
          <a:prstGeom prst="rect">
            <a:avLst/>
          </a:prstGeom>
          <a:noFill/>
        </p:spPr>
      </p:pic>
      <p:pic>
        <p:nvPicPr>
          <p:cNvPr id="4102" name="Picture 6" descr="E:\weekly report\10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785793"/>
            <a:ext cx="3643339" cy="1886607"/>
          </a:xfrm>
          <a:prstGeom prst="rect">
            <a:avLst/>
          </a:prstGeom>
          <a:noFill/>
        </p:spPr>
      </p:pic>
      <p:pic>
        <p:nvPicPr>
          <p:cNvPr id="4103" name="Picture 7" descr="E:\weekly report\10\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714885"/>
            <a:ext cx="3714776" cy="1917532"/>
          </a:xfrm>
          <a:prstGeom prst="rect">
            <a:avLst/>
          </a:prstGeom>
          <a:noFill/>
        </p:spPr>
      </p:pic>
      <p:pic>
        <p:nvPicPr>
          <p:cNvPr id="4104" name="Picture 8" descr="E:\weekly report\10\n02381460_67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4714884"/>
            <a:ext cx="1857388" cy="1857388"/>
          </a:xfrm>
          <a:prstGeom prst="rect">
            <a:avLst/>
          </a:prstGeom>
          <a:noFill/>
        </p:spPr>
      </p:pic>
      <p:pic>
        <p:nvPicPr>
          <p:cNvPr id="4105" name="Picture 9" descr="E:\weekly report\10\n02381460_49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2714620"/>
            <a:ext cx="1857388" cy="1857388"/>
          </a:xfrm>
          <a:prstGeom prst="rect">
            <a:avLst/>
          </a:prstGeom>
          <a:noFill/>
        </p:spPr>
      </p:pic>
      <p:pic>
        <p:nvPicPr>
          <p:cNvPr id="4106" name="Picture 10" descr="E:\weekly report\10\n02381460_431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6248" y="785794"/>
            <a:ext cx="1785950" cy="178595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500827" y="2571744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without </a:t>
            </a:r>
            <a:r>
              <a:rPr lang="en-US" altLang="zh-CN" dirty="0" smtClean="0"/>
              <a:t>periodic noise</a:t>
            </a:r>
          </a:p>
          <a:p>
            <a:r>
              <a:rPr lang="zh-CN" altLang="en-US" dirty="0" smtClean="0"/>
              <a:t>生成</a:t>
            </a:r>
            <a:r>
              <a:rPr lang="zh-CN" altLang="en-US" dirty="0" smtClean="0"/>
              <a:t>的纹理不够深，有点乱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weekly report\11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80" y="3071810"/>
            <a:ext cx="3519478" cy="1803148"/>
          </a:xfrm>
          <a:prstGeom prst="rect">
            <a:avLst/>
          </a:prstGeom>
          <a:noFill/>
        </p:spPr>
      </p:pic>
      <p:pic>
        <p:nvPicPr>
          <p:cNvPr id="1027" name="Picture 3" descr="E:\weekly report\11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1205020"/>
            <a:ext cx="3370639" cy="1723914"/>
          </a:xfrm>
          <a:prstGeom prst="rect">
            <a:avLst/>
          </a:prstGeom>
          <a:noFill/>
        </p:spPr>
      </p:pic>
      <p:pic>
        <p:nvPicPr>
          <p:cNvPr id="1028" name="Picture 4" descr="E:\weekly report\11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7" y="4939072"/>
            <a:ext cx="3565974" cy="1847514"/>
          </a:xfrm>
          <a:prstGeom prst="rect">
            <a:avLst/>
          </a:prstGeom>
          <a:noFill/>
        </p:spPr>
      </p:pic>
      <p:pic>
        <p:nvPicPr>
          <p:cNvPr id="2" name="Picture 2" descr="E:\proj\domain transfer network\horse2texture\testB\n02381460_333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3" y="1205019"/>
            <a:ext cx="1724365" cy="1724365"/>
          </a:xfrm>
          <a:prstGeom prst="rect">
            <a:avLst/>
          </a:prstGeom>
          <a:noFill/>
        </p:spPr>
      </p:pic>
      <p:pic>
        <p:nvPicPr>
          <p:cNvPr id="3" name="Picture 3" descr="E:\proj\domain transfer network\horse2texture\testB\n02381460_55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1934" y="3080202"/>
            <a:ext cx="1777558" cy="1777558"/>
          </a:xfrm>
          <a:prstGeom prst="rect">
            <a:avLst/>
          </a:prstGeom>
          <a:noFill/>
        </p:spPr>
      </p:pic>
      <p:pic>
        <p:nvPicPr>
          <p:cNvPr id="4" name="Picture 4" descr="E:\proj\domain transfer network\horse2texture\testB\n02381460_271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71934" y="4939048"/>
            <a:ext cx="1785950" cy="1785950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Result(with periodic noise)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6513" y="2928934"/>
            <a:ext cx="2571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with </a:t>
            </a:r>
            <a:r>
              <a:rPr lang="en-US" altLang="zh-CN" dirty="0" smtClean="0"/>
              <a:t>periodic noise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纹理变得规则一点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weekly report\10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786346"/>
            <a:ext cx="3903814" cy="2000240"/>
          </a:xfrm>
          <a:prstGeom prst="rect">
            <a:avLst/>
          </a:prstGeom>
          <a:noFill/>
        </p:spPr>
      </p:pic>
      <p:pic>
        <p:nvPicPr>
          <p:cNvPr id="5123" name="Picture 3" descr="E:\weekly report\10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714356"/>
            <a:ext cx="3888990" cy="2000264"/>
          </a:xfrm>
          <a:prstGeom prst="rect">
            <a:avLst/>
          </a:prstGeom>
          <a:noFill/>
        </p:spPr>
      </p:pic>
      <p:pic>
        <p:nvPicPr>
          <p:cNvPr id="5124" name="Picture 4" descr="E:\weekly report\10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714620"/>
            <a:ext cx="3857652" cy="2008590"/>
          </a:xfrm>
          <a:prstGeom prst="rect">
            <a:avLst/>
          </a:prstGeom>
          <a:noFill/>
        </p:spPr>
      </p:pic>
      <p:pic>
        <p:nvPicPr>
          <p:cNvPr id="5125" name="Picture 5" descr="E:\weekly report\10\n02381460_20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714356"/>
            <a:ext cx="1928826" cy="1928826"/>
          </a:xfrm>
          <a:prstGeom prst="rect">
            <a:avLst/>
          </a:prstGeom>
          <a:noFill/>
        </p:spPr>
      </p:pic>
      <p:pic>
        <p:nvPicPr>
          <p:cNvPr id="5126" name="Picture 6" descr="E:\weekly report\10\n02381460_89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714620"/>
            <a:ext cx="1905003" cy="1905003"/>
          </a:xfrm>
          <a:prstGeom prst="rect">
            <a:avLst/>
          </a:prstGeom>
          <a:noFill/>
        </p:spPr>
      </p:pic>
      <p:pic>
        <p:nvPicPr>
          <p:cNvPr id="5127" name="Picture 7" descr="E:\weekly report\10\n02381460_750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4857760"/>
            <a:ext cx="1928826" cy="192882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929454" y="2571744"/>
            <a:ext cx="2000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without periodic </a:t>
            </a:r>
            <a:r>
              <a:rPr lang="en-US" altLang="zh-CN" dirty="0" smtClean="0"/>
              <a:t>noise</a:t>
            </a:r>
            <a:endParaRPr lang="en-US" altLang="zh-CN" dirty="0" smtClean="0"/>
          </a:p>
          <a:p>
            <a:r>
              <a:rPr lang="zh-CN" altLang="en-US" dirty="0" smtClean="0"/>
              <a:t>反向</a:t>
            </a:r>
            <a:r>
              <a:rPr lang="zh-CN" altLang="en-US" dirty="0" smtClean="0"/>
              <a:t>去除纹理的时候，</a:t>
            </a:r>
            <a:endParaRPr lang="en-US" altLang="zh-CN" dirty="0" smtClean="0"/>
          </a:p>
          <a:p>
            <a:r>
              <a:rPr lang="zh-CN" altLang="en-US" dirty="0" smtClean="0"/>
              <a:t>还是能看到纹理的印痕</a:t>
            </a:r>
            <a:endParaRPr lang="en-US" altLang="zh-CN" dirty="0" smtClean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Result(without periodic noise)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weekly report\11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5"/>
            <a:ext cx="3786214" cy="1961620"/>
          </a:xfrm>
          <a:prstGeom prst="rect">
            <a:avLst/>
          </a:prstGeom>
          <a:noFill/>
        </p:spPr>
      </p:pic>
      <p:pic>
        <p:nvPicPr>
          <p:cNvPr id="2052" name="Picture 4" descr="E:\weekly report\11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714620"/>
            <a:ext cx="3786214" cy="1967975"/>
          </a:xfrm>
          <a:prstGeom prst="rect">
            <a:avLst/>
          </a:prstGeom>
          <a:noFill/>
        </p:spPr>
      </p:pic>
      <p:pic>
        <p:nvPicPr>
          <p:cNvPr id="2" name="Picture 2" descr="E:\proj\domain transfer network\horse2texture\testA\n02381460_205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785794"/>
            <a:ext cx="1857388" cy="1857388"/>
          </a:xfrm>
          <a:prstGeom prst="rect">
            <a:avLst/>
          </a:prstGeom>
          <a:noFill/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Result(with periodic noise)</a:t>
            </a:r>
            <a:endParaRPr lang="zh-CN" altLang="en-US" dirty="0"/>
          </a:p>
        </p:txBody>
      </p:sp>
      <p:pic>
        <p:nvPicPr>
          <p:cNvPr id="3" name="Picture 3" descr="E:\proj\domain transfer network\horse2texture\testA\n02381460_1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714620"/>
            <a:ext cx="1928826" cy="1928826"/>
          </a:xfrm>
          <a:prstGeom prst="rect">
            <a:avLst/>
          </a:prstGeom>
          <a:noFill/>
        </p:spPr>
      </p:pic>
      <p:pic>
        <p:nvPicPr>
          <p:cNvPr id="4" name="Picture 4" descr="E:\weekly report\11\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4779016"/>
            <a:ext cx="3786214" cy="1936132"/>
          </a:xfrm>
          <a:prstGeom prst="rect">
            <a:avLst/>
          </a:prstGeom>
          <a:noFill/>
        </p:spPr>
      </p:pic>
      <p:pic>
        <p:nvPicPr>
          <p:cNvPr id="2053" name="Picture 5" descr="E:\proj\domain transfer network\horse2texture\testA\n02381460_401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43372" y="4786322"/>
            <a:ext cx="1839938" cy="1839938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6286513" y="2928934"/>
            <a:ext cx="2571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With periodic </a:t>
            </a:r>
            <a:r>
              <a:rPr lang="en-US" altLang="zh-CN" dirty="0" smtClean="0"/>
              <a:t>noise</a:t>
            </a:r>
          </a:p>
          <a:p>
            <a:r>
              <a:rPr lang="zh-CN" altLang="en-US" dirty="0" smtClean="0"/>
              <a:t>生成的图像更光滑一些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测试在不同数据集、不同纹理上的效果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92</Words>
  <PresentationFormat>全屏显示(4:3)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Microsoft Equation 3.0</vt:lpstr>
      <vt:lpstr>幻灯片 1</vt:lpstr>
      <vt:lpstr>幻灯片 2</vt:lpstr>
      <vt:lpstr>Result(without periodic noise)</vt:lpstr>
      <vt:lpstr>Result(with periodic noise)</vt:lpstr>
      <vt:lpstr>Result(without periodic noise)</vt:lpstr>
      <vt:lpstr>Result(with periodic noise)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</dc:title>
  <dc:creator>WZ7040</dc:creator>
  <cp:lastModifiedBy>WZ7040</cp:lastModifiedBy>
  <cp:revision>54</cp:revision>
  <dcterms:created xsi:type="dcterms:W3CDTF">2017-05-22T01:25:59Z</dcterms:created>
  <dcterms:modified xsi:type="dcterms:W3CDTF">2017-05-22T11:28:40Z</dcterms:modified>
</cp:coreProperties>
</file>