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>
        <p:scale>
          <a:sx n="81" d="100"/>
          <a:sy n="81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b2139/RIPBlockbuster/tree/master/complete_v2/src/projPa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19E1-E62A-430C-8AD6-E9EC8DFAE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 BLOCKBUSTER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E3455-67B6-4C75-B69E-20D318BBA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Lauren Blatchford</a:t>
            </a:r>
          </a:p>
          <a:p>
            <a:r>
              <a:rPr lang="en-US" dirty="0"/>
              <a:t>Justin Saunders</a:t>
            </a:r>
          </a:p>
          <a:p>
            <a:r>
              <a:rPr lang="en-US" dirty="0"/>
              <a:t>Hayley </a:t>
            </a:r>
            <a:r>
              <a:rPr lang="en-US" dirty="0" err="1"/>
              <a:t>Stueber</a:t>
            </a:r>
            <a:endParaRPr lang="en-US" dirty="0"/>
          </a:p>
          <a:p>
            <a:r>
              <a:rPr lang="en-US" dirty="0"/>
              <a:t>Kelly Kolb</a:t>
            </a:r>
          </a:p>
          <a:p>
            <a:r>
              <a:rPr lang="en-US" dirty="0"/>
              <a:t>David Johnson</a:t>
            </a:r>
          </a:p>
        </p:txBody>
      </p:sp>
    </p:spTree>
    <p:extLst>
      <p:ext uri="{BB962C8B-B14F-4D97-AF65-F5344CB8AC3E}">
        <p14:creationId xmlns:p14="http://schemas.microsoft.com/office/powerpoint/2010/main" val="54239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BD0A-02D0-4AE2-AC8D-FD9ACBD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8FDB-7AED-494C-8105-B7B0E924E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9057"/>
            <a:ext cx="9905998" cy="3802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Rip blockbuster is an in-store application that allows the user to browse over 500 movies before renting.</a:t>
            </a:r>
          </a:p>
          <a:p>
            <a:r>
              <a:rPr lang="en-US" dirty="0"/>
              <a:t>Features:</a:t>
            </a:r>
          </a:p>
          <a:p>
            <a:pPr marL="0" indent="0">
              <a:buNone/>
            </a:pPr>
            <a:r>
              <a:rPr lang="en-US" dirty="0"/>
              <a:t>	search movies by title, actor or genre </a:t>
            </a:r>
          </a:p>
          <a:p>
            <a:pPr marL="0" indent="0">
              <a:buNone/>
            </a:pPr>
            <a:r>
              <a:rPr lang="en-US" dirty="0"/>
              <a:t>	edit movie information</a:t>
            </a:r>
          </a:p>
          <a:p>
            <a:pPr marL="0" indent="0">
              <a:buNone/>
            </a:pPr>
            <a:r>
              <a:rPr lang="en-US" dirty="0"/>
              <a:t>	add/remove movies </a:t>
            </a:r>
          </a:p>
          <a:p>
            <a:pPr marL="0" indent="0">
              <a:buNone/>
            </a:pPr>
            <a:r>
              <a:rPr lang="en-US" dirty="0"/>
              <a:t>	add/remove customers</a:t>
            </a:r>
          </a:p>
          <a:p>
            <a:pPr marL="0" indent="0">
              <a:buNone/>
            </a:pPr>
            <a:r>
              <a:rPr lang="en-US" dirty="0"/>
              <a:t>	view customer rentals and details</a:t>
            </a:r>
          </a:p>
          <a:p>
            <a:pPr marL="0" indent="0">
              <a:buNone/>
            </a:pPr>
            <a:r>
              <a:rPr lang="en-US" dirty="0"/>
              <a:t>	check movies in/out to customers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2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0D9A-70C8-478A-B79F-D15D9B75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82" y="464662"/>
            <a:ext cx="9905998" cy="1596272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79C64-2626-42EB-AC72-210CDD74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01" y="2076838"/>
            <a:ext cx="9905998" cy="3390708"/>
          </a:xfrm>
        </p:spPr>
        <p:txBody>
          <a:bodyPr>
            <a:normAutofit/>
          </a:bodyPr>
          <a:lstStyle/>
          <a:p>
            <a:r>
              <a:rPr lang="en-US" dirty="0" err="1"/>
              <a:t>Sql</a:t>
            </a:r>
            <a:r>
              <a:rPr lang="en-US" dirty="0"/>
              <a:t> and java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https://github.com/lab2139/RIPBlockbuster/tree/master/complete_v2/src/projPack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0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4536-A34B-417A-958E-67DD33D7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67" y="2315851"/>
            <a:ext cx="4024476" cy="1905000"/>
          </a:xfrm>
        </p:spPr>
        <p:txBody>
          <a:bodyPr>
            <a:norm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5254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25C7-FD23-485D-BFEA-ED9FD075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19C3-9CA1-4455-91D2-5FF2AF2B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connection between </a:t>
            </a:r>
            <a:r>
              <a:rPr lang="en-US" dirty="0" err="1"/>
              <a:t>sql</a:t>
            </a:r>
            <a:r>
              <a:rPr lang="en-US" dirty="0"/>
              <a:t> server and java </a:t>
            </a:r>
          </a:p>
          <a:p>
            <a:r>
              <a:rPr lang="en-US" dirty="0"/>
              <a:t>Organization of 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Making changes/additions to the tables due to the size </a:t>
            </a:r>
          </a:p>
          <a:p>
            <a:r>
              <a:rPr lang="en-US" dirty="0"/>
              <a:t>Search layout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9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78</TotalTime>
  <Words>85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RIP BLOCKBUSTER</vt:lpstr>
      <vt:lpstr>About the program</vt:lpstr>
      <vt:lpstr>implementation</vt:lpstr>
      <vt:lpstr>demo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 BLOCKBUSTER</dc:title>
  <dc:creator>Kolb, Kelly Lynn</dc:creator>
  <cp:lastModifiedBy>Kolb, Kelly Lynn</cp:lastModifiedBy>
  <cp:revision>6</cp:revision>
  <dcterms:created xsi:type="dcterms:W3CDTF">2017-12-04T00:43:44Z</dcterms:created>
  <dcterms:modified xsi:type="dcterms:W3CDTF">2017-12-04T02:01:54Z</dcterms:modified>
</cp:coreProperties>
</file>