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3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b2139/RIPBlockbuster/tree/master/complete_v3/src/projPac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E19E1-E62A-430C-8AD6-E9EC8DFAE6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RIP BLOCKBUSTER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E3455-67B6-4C75-B69E-20D318BBAA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Lauren Blatchford</a:t>
            </a:r>
          </a:p>
          <a:p>
            <a:r>
              <a:rPr lang="en-US" dirty="0"/>
              <a:t>Justin Saunders</a:t>
            </a:r>
          </a:p>
          <a:p>
            <a:r>
              <a:rPr lang="en-US" dirty="0"/>
              <a:t>Hayley </a:t>
            </a:r>
            <a:r>
              <a:rPr lang="en-US" dirty="0" err="1"/>
              <a:t>Stueber</a:t>
            </a:r>
            <a:endParaRPr lang="en-US" dirty="0"/>
          </a:p>
          <a:p>
            <a:r>
              <a:rPr lang="en-US" dirty="0"/>
              <a:t>Kelly Kolb</a:t>
            </a:r>
          </a:p>
          <a:p>
            <a:r>
              <a:rPr lang="en-US" dirty="0"/>
              <a:t>David Johnson</a:t>
            </a:r>
          </a:p>
        </p:txBody>
      </p:sp>
    </p:spTree>
    <p:extLst>
      <p:ext uri="{BB962C8B-B14F-4D97-AF65-F5344CB8AC3E}">
        <p14:creationId xmlns:p14="http://schemas.microsoft.com/office/powerpoint/2010/main" val="542393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ABD0A-02D0-4AE2-AC8D-FD9ACBD5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98FDB-7AED-494C-8105-B7B0E924E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89057"/>
            <a:ext cx="9905998" cy="38021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Rip blockbuster is an in-store application that allows the user to browse over 500 movies before renting.</a:t>
            </a:r>
          </a:p>
          <a:p>
            <a:r>
              <a:rPr lang="en-US" dirty="0"/>
              <a:t>Features:</a:t>
            </a:r>
          </a:p>
          <a:p>
            <a:pPr marL="0" indent="0">
              <a:buNone/>
            </a:pPr>
            <a:r>
              <a:rPr lang="en-US" dirty="0"/>
              <a:t>	search movies by title, actor or genre </a:t>
            </a:r>
          </a:p>
          <a:p>
            <a:pPr marL="0" indent="0">
              <a:buNone/>
            </a:pPr>
            <a:r>
              <a:rPr lang="en-US" dirty="0"/>
              <a:t>	edit movie information</a:t>
            </a:r>
          </a:p>
          <a:p>
            <a:pPr marL="0" indent="0">
              <a:buNone/>
            </a:pPr>
            <a:r>
              <a:rPr lang="en-US" dirty="0"/>
              <a:t>	add/remove movies </a:t>
            </a:r>
          </a:p>
          <a:p>
            <a:pPr marL="0" indent="0">
              <a:buNone/>
            </a:pPr>
            <a:r>
              <a:rPr lang="en-US" dirty="0"/>
              <a:t>	add/remove customers</a:t>
            </a:r>
          </a:p>
          <a:p>
            <a:pPr marL="0" indent="0">
              <a:buNone/>
            </a:pPr>
            <a:r>
              <a:rPr lang="en-US" dirty="0"/>
              <a:t>	view customer rentals and details</a:t>
            </a:r>
          </a:p>
          <a:p>
            <a:pPr marL="0" indent="0">
              <a:buNone/>
            </a:pPr>
            <a:r>
              <a:rPr lang="en-US" dirty="0"/>
              <a:t>	check movies in/out to customers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20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10D9A-70C8-478A-B79F-D15D9B753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182" y="464662"/>
            <a:ext cx="9905998" cy="1596272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79C64-2626-42EB-AC72-210CDD74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401" y="2076838"/>
            <a:ext cx="9905998" cy="3390708"/>
          </a:xfrm>
        </p:spPr>
        <p:txBody>
          <a:bodyPr>
            <a:normAutofit/>
          </a:bodyPr>
          <a:lstStyle/>
          <a:p>
            <a:r>
              <a:rPr lang="en-US" dirty="0" err="1"/>
              <a:t>Sql</a:t>
            </a:r>
            <a:r>
              <a:rPr lang="en-US" dirty="0"/>
              <a:t> and java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https://github.com/lab2139/RIPBlockbuster/tree/master/complete_v3/src/projPack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0308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F2D3ED9-F2FE-45D3-80F5-80177408D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187" y="0"/>
            <a:ext cx="7303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5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4536-A34B-417A-958E-67DD33D7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3467" y="2315851"/>
            <a:ext cx="4024476" cy="1905000"/>
          </a:xfrm>
        </p:spPr>
        <p:txBody>
          <a:bodyPr>
            <a:normAutofit/>
          </a:bodyPr>
          <a:lstStyle/>
          <a:p>
            <a:r>
              <a:rPr lang="en-US" sz="9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5254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25C7-FD23-485D-BFEA-ED9FD0750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F19C3-9CA1-4455-91D2-5FF2AF2B6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 connection between </a:t>
            </a:r>
            <a:r>
              <a:rPr lang="en-US" dirty="0" err="1"/>
              <a:t>sql</a:t>
            </a:r>
            <a:r>
              <a:rPr lang="en-US" dirty="0"/>
              <a:t> server and java </a:t>
            </a:r>
          </a:p>
          <a:p>
            <a:r>
              <a:rPr lang="en-US" dirty="0"/>
              <a:t>Organization of </a:t>
            </a:r>
            <a:r>
              <a:rPr lang="en-US" dirty="0" err="1"/>
              <a:t>ui</a:t>
            </a:r>
            <a:endParaRPr lang="en-US" dirty="0"/>
          </a:p>
          <a:p>
            <a:r>
              <a:rPr lang="en-US" dirty="0"/>
              <a:t>Making changes/additions to the database tables due to the size </a:t>
            </a:r>
          </a:p>
          <a:p>
            <a:r>
              <a:rPr lang="en-US" dirty="0"/>
              <a:t>Search layout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9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185</TotalTime>
  <Words>86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Mesh</vt:lpstr>
      <vt:lpstr>RIP BLOCKBUSTER</vt:lpstr>
      <vt:lpstr>About the program</vt:lpstr>
      <vt:lpstr>implementation</vt:lpstr>
      <vt:lpstr>PowerPoint Presentation</vt:lpstr>
      <vt:lpstr>demo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RIP BLOCKBUSTER</dc:title>
  <dc:creator>Kolb, Kelly Lynn</dc:creator>
  <cp:lastModifiedBy>David Johnson</cp:lastModifiedBy>
  <cp:revision>12</cp:revision>
  <dcterms:created xsi:type="dcterms:W3CDTF">2017-12-04T00:43:44Z</dcterms:created>
  <dcterms:modified xsi:type="dcterms:W3CDTF">2017-12-04T14:40:03Z</dcterms:modified>
</cp:coreProperties>
</file>