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 id="262" r:id="rId9"/>
    <p:sldId id="263" r:id="rId10"/>
    <p:sldId id="264" r:id="rId11"/>
    <p:sldId id="265" r:id="rId12"/>
    <p:sldId id="26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50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0FE741-DCFD-4DD5-A167-ED4767F782A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0FE741-DCFD-4DD5-A167-ED4767F782A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0FE741-DCFD-4DD5-A167-ED4767F782A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0FE741-DCFD-4DD5-A167-ED4767F782A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0FE741-DCFD-4DD5-A167-ED4767F782A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0FE741-DCFD-4DD5-A167-ED4767F782A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0FE741-DCFD-4DD5-A167-ED4767F782A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0FE741-DCFD-4DD5-A167-ED4767F782A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组合 6"/>
          <p:cNvGrpSpPr/>
          <p:nvPr/>
        </p:nvGrpSpPr>
        <p:grpSpPr>
          <a:xfrm>
            <a:off x="0" y="705786"/>
            <a:ext cx="12192000" cy="4875863"/>
            <a:chOff x="0" y="1395055"/>
            <a:chExt cx="9144000" cy="3762130"/>
          </a:xfrm>
        </p:grpSpPr>
        <p:pic>
          <p:nvPicPr>
            <p:cNvPr id="8" name="Picture 2" descr="D:\SLIDEtoME\TP模板\新建文件夹 (9)\bg2.jpg"/>
            <p:cNvPicPr>
              <a:picLocks noChangeAspect="1" noChangeArrowheads="1"/>
            </p:cNvPicPr>
            <p:nvPr/>
          </p:nvPicPr>
          <p:blipFill rotWithShape="1">
            <a:blip r:embed="rId2">
              <a:extLst>
                <a:ext uri="{28A0092B-C50C-407E-A947-70E740481C1C}">
                  <a14:useLocalDpi xmlns:a14="http://schemas.microsoft.com/office/drawing/2010/main" val="0"/>
                </a:ext>
              </a:extLst>
            </a:blip>
            <a:srcRect t="18394" b="35514"/>
            <a:stretch>
              <a:fillRect/>
            </a:stretch>
          </p:blipFill>
          <p:spPr bwMode="auto">
            <a:xfrm>
              <a:off x="0" y="1694062"/>
              <a:ext cx="9144000" cy="316411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0" y="1395055"/>
              <a:ext cx="9144000" cy="615269"/>
            </a:xfrm>
            <a:prstGeom prst="rect">
              <a:avLst/>
            </a:prstGeom>
            <a:solidFill>
              <a:schemeClr val="bg1">
                <a:alpha val="61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p>
          </p:txBody>
        </p:sp>
        <p:sp>
          <p:nvSpPr>
            <p:cNvPr id="10" name="矩形 9"/>
            <p:cNvSpPr/>
            <p:nvPr/>
          </p:nvSpPr>
          <p:spPr>
            <a:xfrm>
              <a:off x="0" y="4541916"/>
              <a:ext cx="9144000" cy="615269"/>
            </a:xfrm>
            <a:prstGeom prst="rect">
              <a:avLst/>
            </a:prstGeom>
            <a:solidFill>
              <a:schemeClr val="bg1">
                <a:alpha val="61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p>
          </p:txBody>
        </p:sp>
      </p:grpSp>
      <p:sp>
        <p:nvSpPr>
          <p:cNvPr id="2" name="Title 1"/>
          <p:cNvSpPr>
            <a:spLocks noGrp="1"/>
          </p:cNvSpPr>
          <p:nvPr>
            <p:ph type="ctrTitle"/>
          </p:nvPr>
        </p:nvSpPr>
        <p:spPr>
          <a:xfrm>
            <a:off x="3581400" y="2057400"/>
            <a:ext cx="8324850" cy="1247775"/>
          </a:xfrm>
        </p:spPr>
        <p:txBody>
          <a:bodyPr anchor="b">
            <a:normAutofit/>
          </a:bodyPr>
          <a:lstStyle>
            <a:lvl1pPr algn="ctr">
              <a:defRPr sz="3100" b="1">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3581400" y="3459162"/>
            <a:ext cx="8324850" cy="437499"/>
          </a:xfrm>
        </p:spPr>
        <p:txBody>
          <a:bodyPr>
            <a:normAutofit/>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22E0C76A-497F-479E-8CD8-C45B6BA9D8D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0F75A63-29E5-4368-BC58-BC552C0E140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381001"/>
            <a:ext cx="10515601" cy="5783266"/>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22E0C76A-497F-479E-8CD8-C45B6BA9D8D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0F75A63-29E5-4368-BC58-BC552C0E140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336800" y="2914650"/>
            <a:ext cx="9561512" cy="933450"/>
          </a:xfrm>
        </p:spPr>
        <p:txBody>
          <a:bodyPr anchor="ctr">
            <a:normAutofit/>
          </a:bodyPr>
          <a:lstStyle>
            <a:lvl1pPr algn="ctr">
              <a:defRPr sz="320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336800" y="3857626"/>
            <a:ext cx="9561512" cy="381000"/>
          </a:xfrm>
        </p:spPr>
        <p:txBody>
          <a:bodyPr anchor="ctr">
            <a:normAutofit/>
          </a:bodyPr>
          <a:lstStyle>
            <a:lvl1pPr marL="0" indent="0" algn="ctr">
              <a:buNone/>
              <a:defRPr sz="1800">
                <a:solidFill>
                  <a:schemeClr val="accent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22E0C76A-497F-479E-8CD8-C45B6BA9D8D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0F75A63-29E5-4368-BC58-BC552C0E1408}" type="slidenum">
              <a:rPr lang="zh-CN" altLang="en-US" smtClean="0"/>
            </a:fld>
            <a:endParaRPr lang="zh-CN" altLang="en-US"/>
          </a:p>
        </p:txBody>
      </p:sp>
      <p:cxnSp>
        <p:nvCxnSpPr>
          <p:cNvPr id="8" name="直接连接符 7"/>
          <p:cNvCxnSpPr/>
          <p:nvPr/>
        </p:nvCxnSpPr>
        <p:spPr>
          <a:xfrm>
            <a:off x="660400" y="0"/>
            <a:ext cx="0" cy="6858000"/>
          </a:xfrm>
          <a:prstGeom prst="line">
            <a:avLst/>
          </a:prstGeom>
          <a:ln w="63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3848100"/>
            <a:ext cx="12192000" cy="0"/>
          </a:xfrm>
          <a:prstGeom prst="line">
            <a:avLst/>
          </a:prstGeom>
          <a:ln w="63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2711450"/>
            <a:ext cx="2171700" cy="1536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hangingPunct="1">
              <a:spcBef>
                <a:spcPts val="0"/>
              </a:spcBef>
              <a:spcAft>
                <a:spcPts val="0"/>
              </a:spcAft>
              <a:defRPr/>
            </a:pPr>
            <a:endParaRPr lang="zh-CN" altLang="en-US" sz="6000" dirty="0">
              <a:solidFill>
                <a:srgbClr val="FCFCFC"/>
              </a:solidFill>
              <a:latin typeface="Gungsuh" panose="02030600000101010101" pitchFamily="18" charset="-127"/>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333500"/>
            <a:ext cx="5181600" cy="476726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333500"/>
            <a:ext cx="5181600" cy="476726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22E0C76A-497F-479E-8CD8-C45B6BA9D8D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0F75A63-29E5-4368-BC58-BC552C0E140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8200" y="188913"/>
            <a:ext cx="10515600" cy="72548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300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266950"/>
            <a:ext cx="5157787" cy="392271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300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266950"/>
            <a:ext cx="5183188" cy="39227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2E0C76A-497F-479E-8CD8-C45B6BA9D8D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0F75A63-29E5-4368-BC58-BC552C0E140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67250" y="3271819"/>
            <a:ext cx="3543300" cy="781378"/>
          </a:xfrm>
        </p:spPr>
        <p:txBody>
          <a:bodyPr>
            <a:noAutofit/>
          </a:bodyPr>
          <a:lstStyle>
            <a:lvl1pPr algn="ctr">
              <a:defRPr sz="6000">
                <a:solidFill>
                  <a:schemeClr val="accent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22E0C76A-497F-479E-8CD8-C45B6BA9D8D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0F75A63-29E5-4368-BC58-BC552C0E1408}" type="slidenum">
              <a:rPr lang="zh-CN" altLang="en-US" smtClean="0"/>
            </a:fld>
            <a:endParaRPr lang="zh-CN" altLang="en-US"/>
          </a:p>
        </p:txBody>
      </p:sp>
      <p:sp>
        <p:nvSpPr>
          <p:cNvPr id="7" name="空心弧 6"/>
          <p:cNvSpPr/>
          <p:nvPr/>
        </p:nvSpPr>
        <p:spPr bwMode="auto">
          <a:xfrm rot="7086271">
            <a:off x="7079024" y="2921146"/>
            <a:ext cx="1482725" cy="1482725"/>
          </a:xfrm>
          <a:prstGeom prst="blockArc">
            <a:avLst>
              <a:gd name="adj1" fmla="val 5502533"/>
              <a:gd name="adj2" fmla="val 1980318"/>
              <a:gd name="adj3" fmla="val 1053"/>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E0C76A-497F-479E-8CD8-C45B6BA9D8D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0F75A63-29E5-4368-BC58-BC552C0E140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391444" y="1143000"/>
            <a:ext cx="9409112" cy="685800"/>
          </a:xfrm>
        </p:spPr>
        <p:txBody>
          <a:bodyPr anchor="ctr">
            <a:normAutofit/>
          </a:bodyPr>
          <a:lstStyle>
            <a:lvl1pPr algn="ctr">
              <a:defRPr sz="2800" b="1">
                <a:solidFill>
                  <a:schemeClr val="accent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66178" y="1954211"/>
            <a:ext cx="4243009" cy="4276725"/>
          </a:xfrm>
          <a:solidFill>
            <a:srgbClr val="EEEEEE"/>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72322" y="1954212"/>
            <a:ext cx="4302918" cy="4276725"/>
          </a:xfrm>
        </p:spPr>
        <p:txBody>
          <a:bodyPr>
            <a:normAutofit/>
          </a:bodyPr>
          <a:lstStyle>
            <a:lvl1pPr marL="0" indent="0">
              <a:buNone/>
              <a:defRPr sz="1800">
                <a:latin typeface="黑体" panose="02010609060101010101" pitchFamily="49" charset="-122"/>
                <a:ea typeface="黑体" panose="02010609060101010101" pitchFamily="49"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p>
            <a:fld id="{22E0C76A-497F-479E-8CD8-C45B6BA9D8D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0F75A63-29E5-4368-BC58-BC552C0E140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53650" y="365125"/>
            <a:ext cx="1200150" cy="5811838"/>
          </a:xfrm>
        </p:spPr>
        <p:txBody>
          <a:bodyPr vert="eaVert"/>
          <a:lstStyle>
            <a:lvl1pPr>
              <a:defRPr>
                <a:solidFill>
                  <a:schemeClr val="accent1"/>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916305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2E0C76A-497F-479E-8CD8-C45B6BA9D8D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0F75A63-29E5-4368-BC58-BC552C0E140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3" descr="D:\SLIDEtoME\TP模板\新建文件夹 (9)\bg3.jpg"/>
          <p:cNvPicPr>
            <a:picLocks noChangeAspect="1" noChangeArrowheads="1"/>
          </p:cNvPicPr>
          <p:nvPr/>
        </p:nvPicPr>
        <p:blipFill rotWithShape="1">
          <a:blip r:embed="rId11">
            <a:extLst>
              <a:ext uri="{28A0092B-C50C-407E-A947-70E740481C1C}">
                <a14:useLocalDpi xmlns:a14="http://schemas.microsoft.com/office/drawing/2010/main" val="0"/>
              </a:ext>
            </a:extLst>
          </a:blip>
          <a:srcRect t="1" b="4099"/>
          <a:stretch>
            <a:fillRect/>
          </a:stretch>
        </p:blipFill>
        <p:spPr bwMode="auto">
          <a:xfrm flipH="1">
            <a:off x="0" y="0"/>
            <a:ext cx="12192000" cy="104657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custDataLst>
              <p:tags r:id="rId12"/>
            </p:custDataLst>
          </p:nvPr>
        </p:nvSpPr>
        <p:spPr>
          <a:xfrm>
            <a:off x="838200" y="148789"/>
            <a:ext cx="10515600" cy="781378"/>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95364"/>
            <a:ext cx="10515600" cy="4981599"/>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E0C76A-497F-479E-8CD8-C45B6BA9D8D7}"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F75A63-29E5-4368-BC58-BC552C0E1408}" type="slidenum">
              <a:rPr lang="zh-CN" altLang="en-US" smtClean="0"/>
            </a:fld>
            <a:endParaRPr lang="zh-CN" altLang="en-US"/>
          </a:p>
        </p:txBody>
      </p:sp>
      <p:sp>
        <p:nvSpPr>
          <p:cNvPr id="8"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2800" kern="1200">
          <a:solidFill>
            <a:schemeClr val="bg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Clr>
          <a:schemeClr val="accent1"/>
        </a:buClr>
        <a:buSzPct val="75000"/>
        <a:buFont typeface="Wingdings" panose="05000000000000000000" pitchFamily="2" charset="2"/>
        <a:buChar char=""/>
        <a:defRPr sz="2400" kern="1200">
          <a:solidFill>
            <a:schemeClr val="accent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11.xml"/><Relationship Id="rId3" Type="http://schemas.openxmlformats.org/officeDocument/2006/relationships/image" Target="../media/image3.png"/><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7.xml"/><Relationship Id="rId3" Type="http://schemas.openxmlformats.org/officeDocument/2006/relationships/image" Target="../media/image5.png"/><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19.xml"/><Relationship Id="rId2" Type="http://schemas.openxmlformats.org/officeDocument/2006/relationships/image" Target="../media/image6.png"/><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21.xml"/><Relationship Id="rId2" Type="http://schemas.openxmlformats.org/officeDocument/2006/relationships/image" Target="../media/image7.jpeg"/><Relationship Id="rId1" Type="http://schemas.openxmlformats.org/officeDocument/2006/relationships/tags" Target="../tags/tag20.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tags" Target="../tags/tag27.xml"/><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tags" Target="../tags/tag26.xml"/><Relationship Id="rId1"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custDataLst>
              <p:tags r:id="rId1"/>
            </p:custDataLst>
          </p:nvPr>
        </p:nvSpPr>
        <p:spPr/>
        <p:txBody>
          <a:bodyPr>
            <a:normAutofit/>
          </a:bodyPr>
          <a:p>
            <a:r>
              <a:rPr lang="en-US" altLang="zh-CN" dirty="0">
                <a:latin typeface="+mj-lt"/>
                <a:ea typeface="+mj-ea"/>
              </a:rPr>
              <a:t>Wiki Talk</a:t>
            </a:r>
            <a:endParaRPr lang="en-US" altLang="zh-CN" dirty="0">
              <a:latin typeface="+mj-lt"/>
              <a:ea typeface="+mj-ea"/>
            </a:endParaRPr>
          </a:p>
        </p:txBody>
      </p:sp>
      <p:sp>
        <p:nvSpPr>
          <p:cNvPr id="5" name="副标题 4"/>
          <p:cNvSpPr>
            <a:spLocks noGrp="1"/>
          </p:cNvSpPr>
          <p:nvPr>
            <p:ph type="subTitle" idx="1"/>
            <p:custDataLst>
              <p:tags r:id="rId2"/>
            </p:custDataLst>
          </p:nvPr>
        </p:nvSpPr>
        <p:spPr/>
        <p:txBody>
          <a:bodyPr/>
          <a:p>
            <a:r>
              <a:rPr lang="en-US" altLang="zh-CN" dirty="0">
                <a:latin typeface="+mn-lt"/>
                <a:ea typeface="+mn-ea"/>
              </a:rPr>
              <a:t>			</a:t>
            </a:r>
            <a:r>
              <a:rPr lang="zh-CN" altLang="zh-CN" dirty="0">
                <a:latin typeface="+mn-lt"/>
                <a:ea typeface="+mn-ea"/>
              </a:rPr>
              <a:t>友鑫</a:t>
            </a:r>
            <a:endParaRPr lang="zh-CN" altLang="zh-CN" dirty="0">
              <a:latin typeface="+mn-lt"/>
              <a:ea typeface="+mn-ea"/>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custDataLst>
              <p:tags r:id="rId1"/>
            </p:custDataLst>
          </p:nvPr>
        </p:nvSpPr>
        <p:spPr>
          <a:xfrm>
            <a:off x="3581400" y="2362200"/>
            <a:ext cx="8324850" cy="1247775"/>
          </a:xfrm>
        </p:spPr>
        <p:txBody>
          <a:bodyPr>
            <a:normAutofit/>
          </a:bodyPr>
          <a:p>
            <a:r>
              <a:rPr lang="en-US" altLang="zh-CN" dirty="0">
                <a:latin typeface="+mj-lt"/>
                <a:ea typeface="+mj-ea"/>
              </a:rPr>
              <a:t>Thank you!</a:t>
            </a:r>
            <a:endParaRPr lang="en-US" altLang="zh-CN" dirty="0">
              <a:latin typeface="+mj-lt"/>
              <a:ea typeface="+mj-ea"/>
            </a:endParaRPr>
          </a:p>
        </p:txBody>
      </p:sp>
      <p:sp>
        <p:nvSpPr>
          <p:cNvPr id="2" name="副标题 1"/>
          <p:cNvSpPr/>
          <p:nvPr>
            <p:ph type="subTitle" idx="1"/>
          </p:nvPr>
        </p:nvSpPr>
        <p:spPr/>
        <p:txBody>
          <a:bodyPr/>
          <a:p>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581400" y="2439035"/>
            <a:ext cx="8324850" cy="1247775"/>
          </a:xfrm>
        </p:spPr>
        <p:txBody>
          <a:bodyPr>
            <a:noAutofit/>
          </a:bodyPr>
          <a:lstStyle/>
          <a:p>
            <a:r>
              <a:rPr lang="en-US" altLang="zh-CN" sz="7200" dirty="0">
                <a:latin typeface="+mj-lt"/>
                <a:ea typeface="+mj-ea"/>
              </a:rPr>
              <a:t>CMMI</a:t>
            </a:r>
            <a:endParaRPr lang="en-US" altLang="zh-CN" sz="7200" dirty="0">
              <a:latin typeface="+mj-lt"/>
              <a:ea typeface="+mj-ea"/>
            </a:endParaRPr>
          </a:p>
        </p:txBody>
      </p:sp>
      <p:sp>
        <p:nvSpPr>
          <p:cNvPr id="4" name="副标题 3"/>
          <p:cNvSpPr/>
          <p:nvPr>
            <p:ph type="subTitle" idx="1"/>
          </p:nvPr>
        </p:nvSpPr>
        <p:spPr/>
        <p:txBody>
          <a:bodyPr/>
          <a:p>
            <a:endParaRPr lang="zh-CN" altLang="en-US"/>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US" altLang="zh-CN" dirty="0">
                <a:latin typeface="+mj-lt"/>
                <a:ea typeface="+mj-ea"/>
              </a:rPr>
              <a:t>What's CMMI ?</a:t>
            </a:r>
            <a:endParaRPr lang="en-US" altLang="zh-CN" dirty="0">
              <a:latin typeface="+mj-lt"/>
              <a:ea typeface="+mj-ea"/>
            </a:endParaRPr>
          </a:p>
        </p:txBody>
      </p:sp>
      <p:sp>
        <p:nvSpPr>
          <p:cNvPr id="5" name="内容占位符 4"/>
          <p:cNvSpPr>
            <a:spLocks noGrp="1"/>
          </p:cNvSpPr>
          <p:nvPr>
            <p:ph idx="1"/>
            <p:custDataLst>
              <p:tags r:id="rId2"/>
            </p:custDataLst>
          </p:nvPr>
        </p:nvSpPr>
        <p:spPr/>
        <p:txBody>
          <a:bodyPr/>
          <a:lstStyle/>
          <a:p>
            <a:pPr>
              <a:lnSpc>
                <a:spcPct val="150000"/>
              </a:lnSpc>
            </a:pPr>
            <a:r>
              <a:rPr lang="en-US" altLang="zh-CN" dirty="0">
                <a:latin typeface="+mn-lt"/>
                <a:ea typeface="+mn-ea"/>
                <a:sym typeface="+mn-ea"/>
              </a:rPr>
              <a:t>Base on CMM </a:t>
            </a:r>
            <a:endParaRPr lang="en-US" altLang="zh-CN" dirty="0">
              <a:latin typeface="+mn-lt"/>
              <a:ea typeface="+mn-ea"/>
            </a:endParaRPr>
          </a:p>
          <a:p>
            <a:pPr>
              <a:lnSpc>
                <a:spcPct val="150000"/>
              </a:lnSpc>
            </a:pPr>
            <a:r>
              <a:rPr lang="en-US" altLang="zh-CN" dirty="0">
                <a:latin typeface="+mn-lt"/>
                <a:ea typeface="+mn-ea"/>
              </a:rPr>
              <a:t>Full name: Capability Maturity Model </a:t>
            </a:r>
            <a:r>
              <a:rPr lang="en-US" altLang="zh-CN" dirty="0">
                <a:solidFill>
                  <a:srgbClr val="C15011"/>
                </a:solidFill>
                <a:latin typeface="+mn-lt"/>
                <a:ea typeface="+mn-ea"/>
              </a:rPr>
              <a:t>Integration</a:t>
            </a:r>
            <a:endParaRPr lang="en-US" altLang="zh-CN" dirty="0">
              <a:solidFill>
                <a:srgbClr val="C15011"/>
              </a:solidFill>
              <a:latin typeface="+mn-lt"/>
              <a:ea typeface="+mn-ea"/>
            </a:endParaRPr>
          </a:p>
        </p:txBody>
      </p:sp>
      <p:pic>
        <p:nvPicPr>
          <p:cNvPr id="2" name="图片 1"/>
          <p:cNvPicPr>
            <a:picLocks noChangeAspect="1"/>
          </p:cNvPicPr>
          <p:nvPr/>
        </p:nvPicPr>
        <p:blipFill>
          <a:blip r:embed="rId3"/>
          <a:stretch>
            <a:fillRect/>
          </a:stretch>
        </p:blipFill>
        <p:spPr>
          <a:xfrm>
            <a:off x="2404110" y="3049270"/>
            <a:ext cx="4158615" cy="2654300"/>
          </a:xfrm>
          <a:prstGeom prst="rect">
            <a:avLst/>
          </a:prstGeom>
        </p:spPr>
      </p:pic>
      <p:cxnSp>
        <p:nvCxnSpPr>
          <p:cNvPr id="3" name="直接连接符 2"/>
          <p:cNvCxnSpPr/>
          <p:nvPr/>
        </p:nvCxnSpPr>
        <p:spPr>
          <a:xfrm>
            <a:off x="2404110" y="2717800"/>
            <a:ext cx="4421505" cy="341566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6" name="直接连接符 5"/>
          <p:cNvCxnSpPr/>
          <p:nvPr/>
        </p:nvCxnSpPr>
        <p:spPr>
          <a:xfrm flipH="1">
            <a:off x="2100580" y="2717800"/>
            <a:ext cx="4462145" cy="3317240"/>
          </a:xfrm>
          <a:prstGeom prst="line">
            <a:avLst/>
          </a:prstGeom>
          <a:ln>
            <a:solidFill>
              <a:srgbClr val="FF0000"/>
            </a:solidFill>
          </a:ln>
        </p:spPr>
        <p:style>
          <a:lnRef idx="3">
            <a:schemeClr val="accent3"/>
          </a:lnRef>
          <a:fillRef idx="0">
            <a:schemeClr val="accent3"/>
          </a:fillRef>
          <a:effectRef idx="2">
            <a:schemeClr val="accent3"/>
          </a:effectRef>
          <a:fontRef idx="minor">
            <a:schemeClr val="tx1"/>
          </a:fontRef>
        </p:style>
      </p:cxnSp>
      <p:sp>
        <p:nvSpPr>
          <p:cNvPr id="7" name="文本框 6"/>
          <p:cNvSpPr txBox="1"/>
          <p:nvPr/>
        </p:nvSpPr>
        <p:spPr>
          <a:xfrm>
            <a:off x="2903220" y="5896610"/>
            <a:ext cx="3211830" cy="368300"/>
          </a:xfrm>
          <a:prstGeom prst="rect">
            <a:avLst/>
          </a:prstGeom>
          <a:noFill/>
        </p:spPr>
        <p:txBody>
          <a:bodyPr wrap="square" rtlCol="0">
            <a:spAutoFit/>
          </a:bodyPr>
          <a:p>
            <a:endParaRPr lang="zh-CN" altLang="en-US"/>
          </a:p>
        </p:txBody>
      </p:sp>
      <p:sp>
        <p:nvSpPr>
          <p:cNvPr id="8" name="文本框 7"/>
          <p:cNvSpPr txBox="1"/>
          <p:nvPr/>
        </p:nvSpPr>
        <p:spPr>
          <a:xfrm>
            <a:off x="3684905" y="5909310"/>
            <a:ext cx="2343150" cy="460375"/>
          </a:xfrm>
          <a:prstGeom prst="rect">
            <a:avLst/>
          </a:prstGeom>
          <a:noFill/>
        </p:spPr>
        <p:txBody>
          <a:bodyPr wrap="square" rtlCol="0">
            <a:spAutoFit/>
          </a:bodyPr>
          <a:p>
            <a:r>
              <a:rPr lang="zh-CN" altLang="en-US" sz="2400">
                <a:solidFill>
                  <a:schemeClr val="accent1">
                    <a:lumMod val="60000"/>
                    <a:lumOff val="40000"/>
                  </a:schemeClr>
                </a:solidFill>
              </a:rPr>
              <a:t>cosmetics</a:t>
            </a:r>
            <a:endParaRPr lang="zh-CN" altLang="en-US" sz="2400">
              <a:solidFill>
                <a:schemeClr val="accent1">
                  <a:lumMod val="60000"/>
                  <a:lumOff val="40000"/>
                </a:schemeClr>
              </a:solidFill>
            </a:endParaRPr>
          </a:p>
        </p:txBody>
      </p:sp>
      <p:sp>
        <p:nvSpPr>
          <p:cNvPr id="9" name="矩形 8"/>
          <p:cNvSpPr/>
          <p:nvPr/>
        </p:nvSpPr>
        <p:spPr>
          <a:xfrm>
            <a:off x="2489835" y="3776980"/>
            <a:ext cx="4249420" cy="1198880"/>
          </a:xfrm>
          <a:prstGeom prst="rect">
            <a:avLst/>
          </a:prstGeom>
          <a:noFill/>
          <a:ln>
            <a:noFill/>
          </a:ln>
        </p:spPr>
        <p:txBody>
          <a:bodyPr wrap="square" rtlCol="0" anchor="t">
            <a:spAutoFit/>
          </a:bodyPr>
          <a:p>
            <a:pPr algn="ctr"/>
            <a:r>
              <a:rPr lang="en-US" altLang="zh-CN"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a:t>
            </a:r>
            <a:endParaRPr lang="en-US" altLang="zh-CN"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文本框 9"/>
          <p:cNvSpPr txBox="1"/>
          <p:nvPr/>
        </p:nvSpPr>
        <p:spPr>
          <a:xfrm>
            <a:off x="3199765" y="1355725"/>
            <a:ext cx="4053840" cy="460375"/>
          </a:xfrm>
          <a:prstGeom prst="rect">
            <a:avLst/>
          </a:prstGeom>
          <a:noFill/>
        </p:spPr>
        <p:txBody>
          <a:bodyPr wrap="square" rtlCol="0">
            <a:spAutoFit/>
          </a:bodyPr>
          <a:p>
            <a:r>
              <a:rPr lang="en-US" altLang="zh-CN" sz="2400" dirty="0">
                <a:solidFill>
                  <a:srgbClr val="C15011"/>
                </a:solidFill>
                <a:sym typeface="+mn-ea"/>
              </a:rPr>
              <a:t>(Capability Maturity Model)</a:t>
            </a:r>
            <a:endParaRPr lang="en-US" altLang="zh-CN" sz="2400" dirty="0">
              <a:solidFill>
                <a:srgbClr val="C15011"/>
              </a:solidFill>
              <a:sym typeface="+mn-ea"/>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6"/>
                                        </p:tgtEl>
                                        <p:attrNameLst>
                                          <p:attrName>ppt_x</p:attrName>
                                        </p:attrNameLst>
                                      </p:cBhvr>
                                      <p:tavLst>
                                        <p:tav tm="0">
                                          <p:val>
                                            <p:strVal val="ppt_x"/>
                                          </p:val>
                                        </p:tav>
                                        <p:tav tm="100000">
                                          <p:val>
                                            <p:strVal val="ppt_x"/>
                                          </p:val>
                                        </p:tav>
                                      </p:tavLst>
                                    </p:anim>
                                    <p:anim calcmode="lin" valueType="num">
                                      <p:cBhvr additive="base">
                                        <p:cTn id="25" dur="500"/>
                                        <p:tgtEl>
                                          <p:spTgt spid="6"/>
                                        </p:tgtEl>
                                        <p:attrNameLst>
                                          <p:attrName>ppt_y</p:attrName>
                                        </p:attrNameLst>
                                      </p:cBhvr>
                                      <p:tavLst>
                                        <p:tav tm="0">
                                          <p:val>
                                            <p:strVal val="ppt_y"/>
                                          </p:val>
                                        </p:tav>
                                        <p:tav tm="100000">
                                          <p:val>
                                            <p:strVal val="1+ppt_h/2"/>
                                          </p:val>
                                        </p:tav>
                                      </p:tavLst>
                                    </p:anim>
                                    <p:set>
                                      <p:cBhvr>
                                        <p:cTn id="26" dur="1" fill="hold">
                                          <p:stCondLst>
                                            <p:cond delay="499"/>
                                          </p:stCondLst>
                                        </p:cTn>
                                        <p:tgtEl>
                                          <p:spTgt spid="6"/>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3"/>
                                        </p:tgtEl>
                                        <p:attrNameLst>
                                          <p:attrName>ppt_x</p:attrName>
                                        </p:attrNameLst>
                                      </p:cBhvr>
                                      <p:tavLst>
                                        <p:tav tm="0">
                                          <p:val>
                                            <p:strVal val="ppt_x"/>
                                          </p:val>
                                        </p:tav>
                                        <p:tav tm="100000">
                                          <p:val>
                                            <p:strVal val="ppt_x"/>
                                          </p:val>
                                        </p:tav>
                                      </p:tavLst>
                                    </p:anim>
                                    <p:anim calcmode="lin" valueType="num">
                                      <p:cBhvr additive="base">
                                        <p:cTn id="29" dur="500"/>
                                        <p:tgtEl>
                                          <p:spTgt spid="3"/>
                                        </p:tgtEl>
                                        <p:attrNameLst>
                                          <p:attrName>ppt_y</p:attrName>
                                        </p:attrNameLst>
                                      </p:cBhvr>
                                      <p:tavLst>
                                        <p:tav tm="0">
                                          <p:val>
                                            <p:strVal val="ppt_y"/>
                                          </p:val>
                                        </p:tav>
                                        <p:tav tm="100000">
                                          <p:val>
                                            <p:strVal val="1+ppt_h/2"/>
                                          </p:val>
                                        </p:tav>
                                      </p:tavLst>
                                    </p:anim>
                                    <p:set>
                                      <p:cBhvr>
                                        <p:cTn id="30" dur="1" fill="hold">
                                          <p:stCondLst>
                                            <p:cond delay="499"/>
                                          </p:stCondLst>
                                        </p:cTn>
                                        <p:tgtEl>
                                          <p:spTgt spid="3"/>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2"/>
                                        </p:tgtEl>
                                        <p:attrNameLst>
                                          <p:attrName>ppt_x</p:attrName>
                                        </p:attrNameLst>
                                      </p:cBhvr>
                                      <p:tavLst>
                                        <p:tav tm="0">
                                          <p:val>
                                            <p:strVal val="ppt_x"/>
                                          </p:val>
                                        </p:tav>
                                        <p:tav tm="100000">
                                          <p:val>
                                            <p:strVal val="ppt_x"/>
                                          </p:val>
                                        </p:tav>
                                      </p:tavLst>
                                    </p:anim>
                                    <p:anim calcmode="lin" valueType="num">
                                      <p:cBhvr additive="base">
                                        <p:cTn id="33" dur="500"/>
                                        <p:tgtEl>
                                          <p:spTgt spid="2"/>
                                        </p:tgtEl>
                                        <p:attrNameLst>
                                          <p:attrName>ppt_y</p:attrName>
                                        </p:attrNameLst>
                                      </p:cBhvr>
                                      <p:tavLst>
                                        <p:tav tm="0">
                                          <p:val>
                                            <p:strVal val="ppt_y"/>
                                          </p:val>
                                        </p:tav>
                                        <p:tav tm="100000">
                                          <p:val>
                                            <p:strVal val="1+ppt_h/2"/>
                                          </p:val>
                                        </p:tav>
                                      </p:tavLst>
                                    </p:anim>
                                    <p:set>
                                      <p:cBhvr>
                                        <p:cTn id="34" dur="1" fill="hold">
                                          <p:stCondLst>
                                            <p:cond delay="499"/>
                                          </p:stCondLst>
                                        </p:cTn>
                                        <p:tgtEl>
                                          <p:spTgt spid="2"/>
                                        </p:tgtEl>
                                        <p:attrNameLst>
                                          <p:attrName>style.visibility</p:attrName>
                                        </p:attrNameLst>
                                      </p:cBhvr>
                                      <p:to>
                                        <p:strVal val="hidden"/>
                                      </p:to>
                                    </p:set>
                                  </p:childTnLst>
                                </p:cTn>
                              </p:par>
                              <p:par>
                                <p:cTn id="35" presetID="2" presetClass="exit" presetSubtype="4" fill="hold" grpId="2" nodeType="withEffect">
                                  <p:stCondLst>
                                    <p:cond delay="0"/>
                                  </p:stCondLst>
                                  <p:childTnLst>
                                    <p:anim calcmode="lin" valueType="num">
                                      <p:cBhvr additive="base">
                                        <p:cTn id="36" dur="500"/>
                                        <p:tgtEl>
                                          <p:spTgt spid="8"/>
                                        </p:tgtEl>
                                        <p:attrNameLst>
                                          <p:attrName>ppt_x</p:attrName>
                                        </p:attrNameLst>
                                      </p:cBhvr>
                                      <p:tavLst>
                                        <p:tav tm="0">
                                          <p:val>
                                            <p:strVal val="ppt_x"/>
                                          </p:val>
                                        </p:tav>
                                        <p:tav tm="100000">
                                          <p:val>
                                            <p:strVal val="ppt_x"/>
                                          </p:val>
                                        </p:tav>
                                      </p:tavLst>
                                    </p:anim>
                                    <p:anim calcmode="lin" valueType="num">
                                      <p:cBhvr additive="base">
                                        <p:cTn id="37" dur="500"/>
                                        <p:tgtEl>
                                          <p:spTgt spid="8"/>
                                        </p:tgtEl>
                                        <p:attrNameLst>
                                          <p:attrName>ppt_y</p:attrName>
                                        </p:attrNameLst>
                                      </p:cBhvr>
                                      <p:tavLst>
                                        <p:tav tm="0">
                                          <p:val>
                                            <p:strVal val="ppt_y"/>
                                          </p:val>
                                        </p:tav>
                                        <p:tav tm="100000">
                                          <p:val>
                                            <p:strVal val="1+ppt_h/2"/>
                                          </p:val>
                                        </p:tav>
                                      </p:tavLst>
                                    </p:anim>
                                    <p:set>
                                      <p:cBhvr>
                                        <p:cTn id="38" dur="1" fill="hold">
                                          <p:stCondLst>
                                            <p:cond delay="499"/>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ox(in)">
                                      <p:cBhvr>
                                        <p:cTn id="43" dur="20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p:tgtEl>
                                          <p:spTgt spid="10"/>
                                        </p:tgtEl>
                                        <p:attrNameLst>
                                          <p:attrName>ppt_y</p:attrName>
                                        </p:attrNameLst>
                                      </p:cBhvr>
                                      <p:tavLst>
                                        <p:tav tm="0">
                                          <p:val>
                                            <p:strVal val="#ppt_y+#ppt_h*1.125000"/>
                                          </p:val>
                                        </p:tav>
                                        <p:tav tm="100000">
                                          <p:val>
                                            <p:strVal val="#ppt_y"/>
                                          </p:val>
                                        </p:tav>
                                      </p:tavLst>
                                    </p:anim>
                                    <p:animEffect transition="in" filter="wipe(up)">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5">
                                            <p:txEl>
                                              <p:pRg st="1" end="1"/>
                                            </p:txEl>
                                          </p:spTgt>
                                        </p:tgtEl>
                                        <p:attrNameLst>
                                          <p:attrName>style.visibility</p:attrName>
                                        </p:attrNameLst>
                                      </p:cBhvr>
                                      <p:to>
                                        <p:strVal val="visible"/>
                                      </p:to>
                                    </p:set>
                                    <p:animEffect transition="in" filter="blinds(horizontal)">
                                      <p:cBhvr>
                                        <p:cTn id="54"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2"/>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US" altLang="zh-CN" dirty="0">
                <a:latin typeface="+mj-lt"/>
                <a:ea typeface="+mj-ea"/>
              </a:rPr>
              <a:t>Maturity</a:t>
            </a:r>
            <a:endParaRPr lang="en-US" altLang="zh-CN" dirty="0">
              <a:latin typeface="+mj-lt"/>
              <a:ea typeface="+mj-ea"/>
            </a:endParaRPr>
          </a:p>
        </p:txBody>
      </p:sp>
      <p:sp>
        <p:nvSpPr>
          <p:cNvPr id="5" name="内容占位符 4"/>
          <p:cNvSpPr>
            <a:spLocks noGrp="1"/>
          </p:cNvSpPr>
          <p:nvPr>
            <p:ph idx="1"/>
            <p:custDataLst>
              <p:tags r:id="rId2"/>
            </p:custDataLst>
          </p:nvPr>
        </p:nvSpPr>
        <p:spPr/>
        <p:txBody>
          <a:bodyPr/>
          <a:lstStyle/>
          <a:p>
            <a:pPr>
              <a:lnSpc>
                <a:spcPct val="150000"/>
              </a:lnSpc>
            </a:pPr>
            <a:r>
              <a:rPr lang="en-US" altLang="zh-CN" dirty="0">
                <a:latin typeface="+mn-lt"/>
                <a:ea typeface="+mn-ea"/>
              </a:rPr>
              <a:t>stability of structure properties</a:t>
            </a:r>
            <a:endParaRPr lang="en-US" altLang="zh-CN" dirty="0">
              <a:latin typeface="+mn-lt"/>
              <a:ea typeface="+mn-ea"/>
            </a:endParaRPr>
          </a:p>
          <a:p>
            <a:pPr>
              <a:lnSpc>
                <a:spcPct val="150000"/>
              </a:lnSpc>
            </a:pPr>
            <a:r>
              <a:rPr lang="en-US" altLang="zh-CN" dirty="0">
                <a:latin typeface="+mn-lt"/>
                <a:ea typeface="+mn-ea"/>
              </a:rPr>
              <a:t>abliity of  forecast the future</a:t>
            </a:r>
            <a:endParaRPr lang="en-US" altLang="zh-CN" dirty="0">
              <a:latin typeface="+mn-lt"/>
              <a:ea typeface="+mn-ea"/>
            </a:endParaRPr>
          </a:p>
        </p:txBody>
      </p:sp>
      <p:pic>
        <p:nvPicPr>
          <p:cNvPr id="3" name="图片 2"/>
          <p:cNvPicPr>
            <a:picLocks noChangeAspect="1"/>
          </p:cNvPicPr>
          <p:nvPr/>
        </p:nvPicPr>
        <p:blipFill>
          <a:blip r:embed="rId3"/>
          <a:stretch>
            <a:fillRect/>
          </a:stretch>
        </p:blipFill>
        <p:spPr>
          <a:xfrm>
            <a:off x="5274310" y="2563495"/>
            <a:ext cx="5597525" cy="3735070"/>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US" altLang="zh-CN" dirty="0">
                <a:latin typeface="+mj-lt"/>
                <a:ea typeface="+mj-ea"/>
              </a:rPr>
              <a:t>Effect</a:t>
            </a:r>
            <a:endParaRPr lang="en-US" altLang="zh-CN" dirty="0">
              <a:latin typeface="+mj-lt"/>
              <a:ea typeface="+mj-ea"/>
            </a:endParaRPr>
          </a:p>
        </p:txBody>
      </p:sp>
      <p:sp>
        <p:nvSpPr>
          <p:cNvPr id="5" name="内容占位符 4"/>
          <p:cNvSpPr>
            <a:spLocks noGrp="1"/>
          </p:cNvSpPr>
          <p:nvPr>
            <p:ph idx="1"/>
            <p:custDataLst>
              <p:tags r:id="rId2"/>
            </p:custDataLst>
          </p:nvPr>
        </p:nvSpPr>
        <p:spPr/>
        <p:txBody>
          <a:bodyPr/>
          <a:lstStyle/>
          <a:p>
            <a:pPr>
              <a:lnSpc>
                <a:spcPct val="150000"/>
              </a:lnSpc>
            </a:pPr>
            <a:r>
              <a:rPr lang="en-US" altLang="zh-CN" dirty="0">
                <a:latin typeface="+mn-lt"/>
                <a:ea typeface="+mn-ea"/>
              </a:rPr>
              <a:t>CMMI : </a:t>
            </a:r>
            <a:r>
              <a:rPr lang="zh-CN" altLang="en-US" dirty="0">
                <a:latin typeface="+mn-lt"/>
                <a:ea typeface="+mn-ea"/>
              </a:rPr>
              <a:t>Provides a measure </a:t>
            </a:r>
            <a:r>
              <a:rPr lang="en-US" altLang="zh-CN" dirty="0">
                <a:latin typeface="+mn-lt"/>
                <a:ea typeface="+mn-ea"/>
              </a:rPr>
              <a:t>about</a:t>
            </a:r>
            <a:r>
              <a:rPr lang="zh-CN" altLang="en-US" dirty="0">
                <a:latin typeface="+mn-lt"/>
                <a:ea typeface="+mn-ea"/>
              </a:rPr>
              <a:t> a </a:t>
            </a:r>
            <a:r>
              <a:rPr lang="zh-CN" altLang="en-US" dirty="0">
                <a:latin typeface="+mn-lt"/>
                <a:ea typeface="+mn-ea"/>
                <a:sym typeface="+mn-ea"/>
              </a:rPr>
              <a:t>capability </a:t>
            </a:r>
            <a:r>
              <a:rPr lang="en-US" altLang="zh-CN" dirty="0">
                <a:latin typeface="+mn-lt"/>
                <a:ea typeface="+mn-ea"/>
                <a:sym typeface="+mn-ea"/>
              </a:rPr>
              <a:t>of a </a:t>
            </a:r>
            <a:r>
              <a:rPr lang="zh-CN" altLang="en-US" dirty="0">
                <a:latin typeface="+mn-lt"/>
                <a:ea typeface="+mn-ea"/>
              </a:rPr>
              <a:t>single process and maturity standard of the organization</a:t>
            </a:r>
            <a:r>
              <a:rPr lang="en-US" altLang="zh-CN" dirty="0">
                <a:latin typeface="+mn-lt"/>
                <a:ea typeface="+mn-ea"/>
              </a:rPr>
              <a:t>.</a:t>
            </a:r>
            <a:endParaRPr lang="en-US" altLang="zh-CN" dirty="0">
              <a:latin typeface="+mn-lt"/>
              <a:ea typeface="+mn-ea"/>
            </a:endParaRPr>
          </a:p>
          <a:p>
            <a:pPr>
              <a:lnSpc>
                <a:spcPct val="150000"/>
              </a:lnSpc>
            </a:pPr>
            <a:r>
              <a:rPr lang="en-US" altLang="zh-CN" dirty="0">
                <a:latin typeface="+mn-lt"/>
                <a:ea typeface="+mn-ea"/>
              </a:rPr>
              <a:t>A standard to evaluate a software company's ablilty.</a:t>
            </a:r>
            <a:endParaRPr lang="en-US" altLang="zh-CN" dirty="0">
              <a:latin typeface="+mn-lt"/>
              <a:ea typeface="+mn-ea"/>
            </a:endParaRPr>
          </a:p>
        </p:txBody>
      </p:sp>
      <p:pic>
        <p:nvPicPr>
          <p:cNvPr id="2" name="图片 1"/>
          <p:cNvPicPr>
            <a:picLocks noChangeAspect="1"/>
          </p:cNvPicPr>
          <p:nvPr/>
        </p:nvPicPr>
        <p:blipFill>
          <a:blip r:embed="rId3"/>
          <a:stretch>
            <a:fillRect/>
          </a:stretch>
        </p:blipFill>
        <p:spPr>
          <a:xfrm>
            <a:off x="7162800" y="3300730"/>
            <a:ext cx="4723765" cy="3304540"/>
          </a:xfrm>
          <a:prstGeom prst="rect">
            <a:avLst/>
          </a:prstGeom>
        </p:spPr>
      </p:pic>
      <p:sp>
        <p:nvSpPr>
          <p:cNvPr id="3" name="文本框 2"/>
          <p:cNvSpPr txBox="1"/>
          <p:nvPr/>
        </p:nvSpPr>
        <p:spPr>
          <a:xfrm>
            <a:off x="838200" y="3300730"/>
            <a:ext cx="5684520" cy="2953385"/>
          </a:xfrm>
          <a:prstGeom prst="rect">
            <a:avLst/>
          </a:prstGeom>
          <a:noFill/>
        </p:spPr>
        <p:txBody>
          <a:bodyPr wrap="square" rtlCol="0">
            <a:spAutoFit/>
          </a:bodyPr>
          <a:p>
            <a:r>
              <a:rPr lang="en-US" altLang="zh-CN" sz="2400">
                <a:solidFill>
                  <a:srgbClr val="C15011"/>
                </a:solidFill>
              </a:rPr>
              <a:t>Focus on :</a:t>
            </a:r>
            <a:endParaRPr lang="en-US" altLang="zh-CN" sz="2400">
              <a:solidFill>
                <a:srgbClr val="C15011"/>
              </a:solidFill>
            </a:endParaRPr>
          </a:p>
          <a:p>
            <a:r>
              <a:rPr lang="en-US" altLang="zh-CN" sz="2400">
                <a:solidFill>
                  <a:srgbClr val="C15011"/>
                </a:solidFill>
              </a:rPr>
              <a:t>     If we establish hard on an effective software engineering process structure and the bass of the practice of ongoing management and process improvement, we will overcome difficulties in software development.</a:t>
            </a:r>
            <a:endParaRPr lang="en-US" altLang="zh-CN" sz="2400">
              <a:solidFill>
                <a:srgbClr val="C15011"/>
              </a:solidFill>
            </a:endParaRPr>
          </a:p>
          <a:p>
            <a:endParaRPr lang="en-US" altLang="zh-CN">
              <a:solidFill>
                <a:srgbClr val="C15011"/>
              </a:solidFill>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US" altLang="zh-CN" dirty="0">
                <a:latin typeface="+mj-lt"/>
                <a:ea typeface="+mj-ea"/>
              </a:rPr>
              <a:t>5 levels of CMMI</a:t>
            </a:r>
            <a:endParaRPr lang="en-US" altLang="zh-CN" dirty="0">
              <a:latin typeface="+mj-lt"/>
              <a:ea typeface="+mj-ea"/>
            </a:endParaRPr>
          </a:p>
        </p:txBody>
      </p:sp>
      <p:pic>
        <p:nvPicPr>
          <p:cNvPr id="2" name="内容占位符 1"/>
          <p:cNvPicPr>
            <a:picLocks noChangeAspect="1"/>
          </p:cNvPicPr>
          <p:nvPr>
            <p:ph idx="1"/>
          </p:nvPr>
        </p:nvPicPr>
        <p:blipFill>
          <a:blip r:embed="rId2"/>
          <a:stretch>
            <a:fillRect/>
          </a:stretch>
        </p:blipFill>
        <p:spPr>
          <a:xfrm>
            <a:off x="300355" y="873760"/>
            <a:ext cx="11220450" cy="5967095"/>
          </a:xfrm>
          <a:prstGeom prst="rect">
            <a:avLst/>
          </a:prstGeom>
        </p:spPr>
      </p:pic>
      <p:sp>
        <p:nvSpPr>
          <p:cNvPr id="3" name="文本框 2"/>
          <p:cNvSpPr txBox="1"/>
          <p:nvPr/>
        </p:nvSpPr>
        <p:spPr>
          <a:xfrm>
            <a:off x="2636520" y="5943600"/>
            <a:ext cx="2377440" cy="460375"/>
          </a:xfrm>
          <a:prstGeom prst="rect">
            <a:avLst/>
          </a:prstGeom>
          <a:noFill/>
        </p:spPr>
        <p:txBody>
          <a:bodyPr wrap="square" rtlCol="0">
            <a:spAutoFit/>
          </a:bodyPr>
          <a:p>
            <a:r>
              <a:rPr lang="en-US" altLang="zh-CN" sz="2400">
                <a:solidFill>
                  <a:srgbClr val="C15011"/>
                </a:solidFill>
              </a:rPr>
              <a:t>Initialing</a:t>
            </a:r>
            <a:endParaRPr lang="en-US" altLang="zh-CN" sz="2400">
              <a:solidFill>
                <a:srgbClr val="C15011"/>
              </a:solidFill>
            </a:endParaRPr>
          </a:p>
        </p:txBody>
      </p:sp>
      <p:sp>
        <p:nvSpPr>
          <p:cNvPr id="6" name="文本框 5"/>
          <p:cNvSpPr txBox="1"/>
          <p:nvPr/>
        </p:nvSpPr>
        <p:spPr>
          <a:xfrm>
            <a:off x="3053080" y="4919980"/>
            <a:ext cx="2377440" cy="460375"/>
          </a:xfrm>
          <a:prstGeom prst="rect">
            <a:avLst/>
          </a:prstGeom>
          <a:noFill/>
        </p:spPr>
        <p:txBody>
          <a:bodyPr wrap="square" rtlCol="0">
            <a:spAutoFit/>
          </a:bodyPr>
          <a:p>
            <a:r>
              <a:rPr lang="en-US" altLang="zh-CN" sz="2400">
                <a:solidFill>
                  <a:srgbClr val="C15011"/>
                </a:solidFill>
              </a:rPr>
              <a:t>Managed</a:t>
            </a:r>
            <a:endParaRPr lang="en-US" altLang="zh-CN" sz="2400">
              <a:solidFill>
                <a:srgbClr val="C15011"/>
              </a:solidFill>
            </a:endParaRPr>
          </a:p>
        </p:txBody>
      </p:sp>
      <p:sp>
        <p:nvSpPr>
          <p:cNvPr id="7" name="文本框 6"/>
          <p:cNvSpPr txBox="1"/>
          <p:nvPr/>
        </p:nvSpPr>
        <p:spPr>
          <a:xfrm>
            <a:off x="3281680" y="3881120"/>
            <a:ext cx="2377440" cy="460375"/>
          </a:xfrm>
          <a:prstGeom prst="rect">
            <a:avLst/>
          </a:prstGeom>
          <a:noFill/>
        </p:spPr>
        <p:txBody>
          <a:bodyPr wrap="square" rtlCol="0">
            <a:spAutoFit/>
          </a:bodyPr>
          <a:p>
            <a:r>
              <a:rPr lang="en-US" altLang="zh-CN" sz="2400">
                <a:solidFill>
                  <a:srgbClr val="C15011"/>
                </a:solidFill>
              </a:rPr>
              <a:t>Defined</a:t>
            </a:r>
            <a:endParaRPr lang="en-US" altLang="zh-CN" sz="2400">
              <a:solidFill>
                <a:srgbClr val="C15011"/>
              </a:solidFill>
            </a:endParaRPr>
          </a:p>
        </p:txBody>
      </p:sp>
      <p:sp>
        <p:nvSpPr>
          <p:cNvPr id="8" name="文本框 7"/>
          <p:cNvSpPr txBox="1"/>
          <p:nvPr/>
        </p:nvSpPr>
        <p:spPr>
          <a:xfrm>
            <a:off x="2636520" y="2545715"/>
            <a:ext cx="2377440" cy="829945"/>
          </a:xfrm>
          <a:prstGeom prst="rect">
            <a:avLst/>
          </a:prstGeom>
          <a:noFill/>
        </p:spPr>
        <p:txBody>
          <a:bodyPr wrap="square" rtlCol="0">
            <a:spAutoFit/>
          </a:bodyPr>
          <a:p>
            <a:r>
              <a:rPr lang="en-US" altLang="zh-CN" sz="2400">
                <a:solidFill>
                  <a:srgbClr val="C15011"/>
                </a:solidFill>
              </a:rPr>
              <a:t>Quantitatively Managed</a:t>
            </a:r>
            <a:endParaRPr lang="en-US" altLang="zh-CN" sz="2400">
              <a:solidFill>
                <a:srgbClr val="C15011"/>
              </a:solidFill>
            </a:endParaRPr>
          </a:p>
        </p:txBody>
      </p:sp>
      <p:sp>
        <p:nvSpPr>
          <p:cNvPr id="9" name="文本框 8"/>
          <p:cNvSpPr txBox="1"/>
          <p:nvPr/>
        </p:nvSpPr>
        <p:spPr>
          <a:xfrm>
            <a:off x="3053080" y="1565275"/>
            <a:ext cx="2377440" cy="460375"/>
          </a:xfrm>
          <a:prstGeom prst="rect">
            <a:avLst/>
          </a:prstGeom>
          <a:noFill/>
        </p:spPr>
        <p:txBody>
          <a:bodyPr wrap="square" rtlCol="0">
            <a:spAutoFit/>
          </a:bodyPr>
          <a:p>
            <a:r>
              <a:rPr lang="en-US" altLang="zh-CN" sz="2400">
                <a:solidFill>
                  <a:srgbClr val="C15011"/>
                </a:solidFill>
              </a:rPr>
              <a:t>Optimizing</a:t>
            </a:r>
            <a:endParaRPr lang="en-US" altLang="zh-CN" sz="2400">
              <a:solidFill>
                <a:srgbClr val="C15011"/>
              </a:solidFill>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US" altLang="zh-CN" dirty="0">
                <a:latin typeface="+mj-lt"/>
                <a:ea typeface="+mj-ea"/>
                <a:sym typeface="+mn-ea"/>
              </a:rPr>
              <a:t>5 levels of CMMI</a:t>
            </a:r>
            <a:endParaRPr lang="zh-CN" altLang="en-US" dirty="0">
              <a:latin typeface="+mj-lt"/>
              <a:ea typeface="+mj-ea"/>
            </a:endParaRPr>
          </a:p>
        </p:txBody>
      </p:sp>
      <p:pic>
        <p:nvPicPr>
          <p:cNvPr id="2" name="内容占位符 1" descr="34fae6cd7b899e510729d25f42a7d933c9950dd1"/>
          <p:cNvPicPr>
            <a:picLocks noChangeAspect="1"/>
          </p:cNvPicPr>
          <p:nvPr>
            <p:ph idx="1"/>
          </p:nvPr>
        </p:nvPicPr>
        <p:blipFill>
          <a:blip r:embed="rId2"/>
          <a:stretch>
            <a:fillRect/>
          </a:stretch>
        </p:blipFill>
        <p:spPr>
          <a:xfrm>
            <a:off x="2995930" y="1170305"/>
            <a:ext cx="6396990" cy="519112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US" altLang="zh-CN" dirty="0">
                <a:latin typeface="+mj-lt"/>
                <a:ea typeface="+mj-ea"/>
              </a:rPr>
              <a:t>Value</a:t>
            </a:r>
            <a:endParaRPr lang="en-US" altLang="zh-CN" dirty="0">
              <a:latin typeface="+mj-lt"/>
              <a:ea typeface="+mj-ea"/>
            </a:endParaRPr>
          </a:p>
        </p:txBody>
      </p:sp>
      <p:sp>
        <p:nvSpPr>
          <p:cNvPr id="5" name="内容占位符 4"/>
          <p:cNvSpPr>
            <a:spLocks noGrp="1"/>
          </p:cNvSpPr>
          <p:nvPr>
            <p:ph idx="1"/>
            <p:custDataLst>
              <p:tags r:id="rId2"/>
            </p:custDataLst>
          </p:nvPr>
        </p:nvSpPr>
        <p:spPr/>
        <p:txBody>
          <a:bodyPr/>
          <a:lstStyle/>
          <a:p>
            <a:pPr>
              <a:lnSpc>
                <a:spcPct val="150000"/>
              </a:lnSpc>
            </a:pPr>
            <a:r>
              <a:rPr lang="zh-CN" altLang="en-US" dirty="0">
                <a:latin typeface="+mn-lt"/>
                <a:ea typeface="+mn-ea"/>
              </a:rPr>
              <a:t>Ensure the quality of development and progress</a:t>
            </a:r>
            <a:endParaRPr lang="zh-CN" altLang="en-US" dirty="0">
              <a:latin typeface="+mn-lt"/>
              <a:ea typeface="+mn-ea"/>
            </a:endParaRPr>
          </a:p>
          <a:p>
            <a:pPr>
              <a:lnSpc>
                <a:spcPct val="150000"/>
              </a:lnSpc>
            </a:pPr>
            <a:r>
              <a:rPr lang="en-US" altLang="zh-CN" dirty="0">
                <a:latin typeface="+mn-lt"/>
                <a:ea typeface="+mn-ea"/>
              </a:rPr>
              <a:t>Control of the cost</a:t>
            </a:r>
            <a:endParaRPr lang="en-US" altLang="zh-CN" dirty="0">
              <a:latin typeface="+mn-lt"/>
              <a:ea typeface="+mn-ea"/>
            </a:endParaRPr>
          </a:p>
          <a:p>
            <a:pPr>
              <a:lnSpc>
                <a:spcPct val="150000"/>
              </a:lnSpc>
            </a:pPr>
            <a:r>
              <a:rPr lang="en-US" altLang="zh-CN" dirty="0">
                <a:latin typeface="+mn-lt"/>
                <a:ea typeface="+mn-ea"/>
              </a:rPr>
              <a:t>Improve the professional quality of the software developers</a:t>
            </a:r>
            <a:endParaRPr lang="en-US" altLang="zh-CN" dirty="0">
              <a:latin typeface="+mn-lt"/>
              <a:ea typeface="+mn-ea"/>
            </a:endParaRPr>
          </a:p>
          <a:p>
            <a:pPr>
              <a:lnSpc>
                <a:spcPct val="150000"/>
              </a:lnSpc>
            </a:pPr>
            <a:r>
              <a:rPr lang="en-US" altLang="zh-CN" dirty="0">
                <a:latin typeface="+mn-lt"/>
                <a:ea typeface="+mn-ea"/>
              </a:rPr>
              <a:t>Solve the problems brought by the flow of people</a:t>
            </a:r>
            <a:endParaRPr lang="en-US" altLang="zh-CN" dirty="0">
              <a:latin typeface="+mn-lt"/>
              <a:ea typeface="+mn-ea"/>
            </a:endParaRPr>
          </a:p>
          <a:p>
            <a:pPr>
              <a:lnSpc>
                <a:spcPct val="150000"/>
              </a:lnSpc>
            </a:pPr>
            <a:r>
              <a:rPr lang="en-US" altLang="zh-CN" dirty="0">
                <a:latin typeface="+mn-lt"/>
                <a:ea typeface="+mn-ea"/>
              </a:rPr>
              <a:t>Enhance the level of company's management</a:t>
            </a:r>
            <a:endParaRPr lang="en-US" altLang="zh-CN" dirty="0">
              <a:latin typeface="+mn-lt"/>
              <a:ea typeface="+mn-ea"/>
            </a:endParaRPr>
          </a:p>
          <a:p>
            <a:pPr>
              <a:lnSpc>
                <a:spcPct val="150000"/>
              </a:lnSpc>
            </a:pPr>
            <a:r>
              <a:rPr lang="en-US" altLang="zh-CN" dirty="0">
                <a:latin typeface="+mn-lt"/>
                <a:ea typeface="+mn-ea"/>
              </a:rPr>
              <a:t>Improve the yield</a:t>
            </a:r>
            <a:endParaRPr lang="en-US" altLang="zh-CN" dirty="0">
              <a:latin typeface="+mn-lt"/>
              <a:ea typeface="+mn-ea"/>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US" altLang="zh-CN" smtClean="0">
                <a:latin typeface="+mj-lt"/>
                <a:ea typeface="+mj-ea"/>
              </a:rPr>
              <a:t>LOREM IPSUM DOLOR</a:t>
            </a:r>
            <a:endParaRPr lang="zh-CN" altLang="en-US" dirty="0">
              <a:latin typeface="+mj-lt"/>
              <a:ea typeface="+mj-ea"/>
            </a:endParaRPr>
          </a:p>
        </p:txBody>
      </p:sp>
      <p:sp>
        <p:nvSpPr>
          <p:cNvPr id="5" name="内容占位符 4"/>
          <p:cNvSpPr>
            <a:spLocks noGrp="1"/>
          </p:cNvSpPr>
          <p:nvPr>
            <p:ph idx="1"/>
            <p:custDataLst>
              <p:tags r:id="rId2"/>
            </p:custDataLst>
          </p:nvPr>
        </p:nvSpPr>
        <p:spPr/>
        <p:txBody>
          <a:bodyPr/>
          <a:lstStyle/>
          <a:p>
            <a:pPr>
              <a:lnSpc>
                <a:spcPct val="150000"/>
              </a:lnSpc>
            </a:pPr>
            <a:r>
              <a:rPr lang="zh-CN" altLang="en-US" dirty="0">
                <a:latin typeface="+mn-lt"/>
                <a:ea typeface="+mn-ea"/>
              </a:rPr>
              <a:t>Lorem ipsum dolor sit amet, consectetur adipisicing elit, sed do eiusmod tempor incididunt ut labore et dolore magna aliqua. Ut enim ad minim veniam, quis nostrud exercitation ullamco laboris nisi ut aliquip ex ea commodo consequat.</a:t>
            </a:r>
            <a:endParaRPr lang="zh-CN" altLang="en-US" dirty="0">
              <a:latin typeface="+mn-lt"/>
              <a:ea typeface="+mn-ea"/>
            </a:endParaRPr>
          </a:p>
        </p:txBody>
      </p:sp>
      <p:pic>
        <p:nvPicPr>
          <p:cNvPr id="2" name="图片 1"/>
          <p:cNvPicPr>
            <a:picLocks noChangeAspect="1"/>
          </p:cNvPicPr>
          <p:nvPr/>
        </p:nvPicPr>
        <p:blipFill>
          <a:blip r:embed="rId3"/>
          <a:stretch>
            <a:fillRect/>
          </a:stretch>
        </p:blipFill>
        <p:spPr>
          <a:xfrm>
            <a:off x="582295" y="281940"/>
            <a:ext cx="11193780" cy="5256530"/>
          </a:xfrm>
          <a:prstGeom prst="rect">
            <a:avLst/>
          </a:prstGeom>
        </p:spPr>
      </p:pic>
      <p:pic>
        <p:nvPicPr>
          <p:cNvPr id="9" name="图片 8" descr="2345截图20171025121359"/>
          <p:cNvPicPr>
            <a:picLocks noChangeAspect="1"/>
          </p:cNvPicPr>
          <p:nvPr/>
        </p:nvPicPr>
        <p:blipFill>
          <a:blip r:embed="rId4"/>
          <a:stretch>
            <a:fillRect/>
          </a:stretch>
        </p:blipFill>
        <p:spPr>
          <a:xfrm>
            <a:off x="223520" y="5538470"/>
            <a:ext cx="5801360" cy="1181100"/>
          </a:xfrm>
          <a:prstGeom prst="rect">
            <a:avLst/>
          </a:prstGeom>
        </p:spPr>
      </p:pic>
      <p:sp>
        <p:nvSpPr>
          <p:cNvPr id="10" name="文本框 9"/>
          <p:cNvSpPr txBox="1"/>
          <p:nvPr/>
        </p:nvSpPr>
        <p:spPr>
          <a:xfrm>
            <a:off x="6400800" y="5766435"/>
            <a:ext cx="4953000" cy="953135"/>
          </a:xfrm>
          <a:prstGeom prst="rect">
            <a:avLst/>
          </a:prstGeom>
          <a:noFill/>
        </p:spPr>
        <p:txBody>
          <a:bodyPr wrap="square" rtlCol="0">
            <a:spAutoFit/>
          </a:bodyPr>
          <a:p>
            <a:r>
              <a:rPr lang="zh-CN" altLang="en-US" sz="2800">
                <a:solidFill>
                  <a:srgbClr val="C15011"/>
                </a:solidFill>
              </a:rPr>
              <a:t>https://sas.cmmiinstitute.com/pars/pars.aspx</a:t>
            </a:r>
            <a:endParaRPr lang="zh-CN" altLang="en-US" sz="2800">
              <a:solidFill>
                <a:srgbClr val="C15011"/>
              </a:solidFill>
            </a:endParaRPr>
          </a:p>
        </p:txBody>
      </p:sp>
    </p:spTree>
    <p:custDataLst>
      <p:tags r:id="rId5"/>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160431"/>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431"/>
  <p:tag name="KSO_WM_UNIT_TYPE" val="f"/>
  <p:tag name="KSO_WM_UNIT_INDEX" val="1"/>
  <p:tag name="KSO_WM_UNIT_ID" val="custom160431_2*f*1"/>
  <p:tag name="KSO_WM_UNIT_CLEAR" val="1"/>
  <p:tag name="KSO_WM_UNIT_LAYERLEVEL" val="1"/>
  <p:tag name="KSO_WM_UNIT_VALUE" val="297"/>
  <p:tag name="KSO_WM_UNIT_HIGHLIGHT" val="0"/>
  <p:tag name="KSO_WM_UNIT_COMPATIBLE" val="0"/>
  <p:tag name="KSO_WM_UNIT_PRESET_TEXT_INDEX" val="5"/>
  <p:tag name="KSO_WM_UNIT_PRESET_TEXT_LEN" val="232"/>
</p:tagLst>
</file>

<file path=ppt/tags/tag11.xml><?xml version="1.0" encoding="utf-8"?>
<p:tagLst xmlns:p="http://schemas.openxmlformats.org/presentationml/2006/main">
  <p:tag name="KSO_WM_TEMPLATE_CATEGORY" val="custom"/>
  <p:tag name="KSO_WM_TEMPLATE_INDEX" val="160431"/>
  <p:tag name="KSO_WM_TAG_VERSION" val="1.0"/>
  <p:tag name="KSO_WM_SLIDE_ID" val="custom160431_2"/>
  <p:tag name="KSO_WM_SLIDE_INDEX" val="2"/>
  <p:tag name="KSO_WM_SLIDE_ITEM_CNT" val="1"/>
  <p:tag name="KSO_WM_SLIDE_LAYOUT" val="a_f"/>
  <p:tag name="KSO_WM_SLIDE_LAYOUT_CNT" val="1_1"/>
  <p:tag name="KSO_WM_SLIDE_TYPE" val="text"/>
  <p:tag name="KSO_WM_BEAUTIFY_FLAG" val="#wm#"/>
  <p:tag name="KSO_WM_SLIDE_POSITION" val="66*94"/>
  <p:tag name="KSO_WM_SLIDE_SIZE" val="828*392"/>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431"/>
  <p:tag name="KSO_WM_UNIT_TYPE" val="a"/>
  <p:tag name="KSO_WM_UNIT_INDEX" val="1"/>
  <p:tag name="KSO_WM_UNIT_ID" val="custom160431_2*a*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431"/>
  <p:tag name="KSO_WM_UNIT_TYPE" val="f"/>
  <p:tag name="KSO_WM_UNIT_INDEX" val="1"/>
  <p:tag name="KSO_WM_UNIT_ID" val="custom160431_2*f*1"/>
  <p:tag name="KSO_WM_UNIT_CLEAR" val="1"/>
  <p:tag name="KSO_WM_UNIT_LAYERLEVEL" val="1"/>
  <p:tag name="KSO_WM_UNIT_VALUE" val="297"/>
  <p:tag name="KSO_WM_UNIT_HIGHLIGHT" val="0"/>
  <p:tag name="KSO_WM_UNIT_COMPATIBLE" val="0"/>
  <p:tag name="KSO_WM_UNIT_PRESET_TEXT_INDEX" val="5"/>
  <p:tag name="KSO_WM_UNIT_PRESET_TEXT_LEN" val="232"/>
</p:tagLst>
</file>

<file path=ppt/tags/tag14.xml><?xml version="1.0" encoding="utf-8"?>
<p:tagLst xmlns:p="http://schemas.openxmlformats.org/presentationml/2006/main">
  <p:tag name="KSO_WM_TEMPLATE_CATEGORY" val="custom"/>
  <p:tag name="KSO_WM_TEMPLATE_INDEX" val="160431"/>
  <p:tag name="KSO_WM_TAG_VERSION" val="1.0"/>
  <p:tag name="KSO_WM_SLIDE_ID" val="custom160431_2"/>
  <p:tag name="KSO_WM_SLIDE_INDEX" val="2"/>
  <p:tag name="KSO_WM_SLIDE_ITEM_CNT" val="1"/>
  <p:tag name="KSO_WM_SLIDE_LAYOUT" val="a_f"/>
  <p:tag name="KSO_WM_SLIDE_LAYOUT_CNT" val="1_1"/>
  <p:tag name="KSO_WM_SLIDE_TYPE" val="text"/>
  <p:tag name="KSO_WM_BEAUTIFY_FLAG" val="#wm#"/>
  <p:tag name="KSO_WM_SLIDE_POSITION" val="66*94"/>
  <p:tag name="KSO_WM_SLIDE_SIZE" val="828*392"/>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431"/>
  <p:tag name="KSO_WM_UNIT_TYPE" val="a"/>
  <p:tag name="KSO_WM_UNIT_INDEX" val="1"/>
  <p:tag name="KSO_WM_UNIT_ID" val="custom160431_2*a*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431"/>
  <p:tag name="KSO_WM_UNIT_TYPE" val="f"/>
  <p:tag name="KSO_WM_UNIT_INDEX" val="1"/>
  <p:tag name="KSO_WM_UNIT_ID" val="custom160431_2*f*1"/>
  <p:tag name="KSO_WM_UNIT_CLEAR" val="1"/>
  <p:tag name="KSO_WM_UNIT_LAYERLEVEL" val="1"/>
  <p:tag name="KSO_WM_UNIT_VALUE" val="297"/>
  <p:tag name="KSO_WM_UNIT_HIGHLIGHT" val="0"/>
  <p:tag name="KSO_WM_UNIT_COMPATIBLE" val="0"/>
  <p:tag name="KSO_WM_UNIT_PRESET_TEXT_INDEX" val="5"/>
  <p:tag name="KSO_WM_UNIT_PRESET_TEXT_LEN" val="232"/>
</p:tagLst>
</file>

<file path=ppt/tags/tag17.xml><?xml version="1.0" encoding="utf-8"?>
<p:tagLst xmlns:p="http://schemas.openxmlformats.org/presentationml/2006/main">
  <p:tag name="KSO_WM_TEMPLATE_CATEGORY" val="custom"/>
  <p:tag name="KSO_WM_TEMPLATE_INDEX" val="160431"/>
  <p:tag name="KSO_WM_TAG_VERSION" val="1.0"/>
  <p:tag name="KSO_WM_SLIDE_ID" val="custom160431_2"/>
  <p:tag name="KSO_WM_SLIDE_INDEX" val="2"/>
  <p:tag name="KSO_WM_SLIDE_ITEM_CNT" val="1"/>
  <p:tag name="KSO_WM_SLIDE_LAYOUT" val="a_f"/>
  <p:tag name="KSO_WM_SLIDE_LAYOUT_CNT" val="1_1"/>
  <p:tag name="KSO_WM_SLIDE_TYPE" val="text"/>
  <p:tag name="KSO_WM_BEAUTIFY_FLAG" val="#wm#"/>
  <p:tag name="KSO_WM_SLIDE_POSITION" val="66*94"/>
  <p:tag name="KSO_WM_SLIDE_SIZE" val="828*392"/>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431"/>
  <p:tag name="KSO_WM_UNIT_TYPE" val="a"/>
  <p:tag name="KSO_WM_UNIT_INDEX" val="1"/>
  <p:tag name="KSO_WM_UNIT_ID" val="custom160431_2*a*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p="http://schemas.openxmlformats.org/presentationml/2006/main">
  <p:tag name="KSO_WM_TEMPLATE_CATEGORY" val="custom"/>
  <p:tag name="KSO_WM_TEMPLATE_INDEX" val="160431"/>
  <p:tag name="KSO_WM_TAG_VERSION" val="1.0"/>
  <p:tag name="KSO_WM_SLIDE_ID" val="custom160431_2"/>
  <p:tag name="KSO_WM_SLIDE_INDEX" val="2"/>
  <p:tag name="KSO_WM_SLIDE_ITEM_CNT" val="1"/>
  <p:tag name="KSO_WM_SLIDE_LAYOUT" val="a_f"/>
  <p:tag name="KSO_WM_SLIDE_LAYOUT_CNT" val="1_1"/>
  <p:tag name="KSO_WM_SLIDE_TYPE" val="text"/>
  <p:tag name="KSO_WM_BEAUTIFY_FLAG" val="#wm#"/>
  <p:tag name="KSO_WM_SLIDE_POSITION" val="66*94"/>
  <p:tag name="KSO_WM_SLIDE_SIZE" val="828*392"/>
</p:tagLst>
</file>

<file path=ppt/tags/tag2.xml><?xml version="1.0" encoding="utf-8"?>
<p:tagLst xmlns:p="http://schemas.openxmlformats.org/presentationml/2006/main">
  <p:tag name="KSO_WM_TAG_VERSION" val="1.0"/>
  <p:tag name="KSO_WM_TEMPLATE_CATEGORY" val="custom"/>
  <p:tag name="KSO_WM_TEMPLATE_INDEX" val="160431"/>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431"/>
  <p:tag name="KSO_WM_UNIT_TYPE" val="a"/>
  <p:tag name="KSO_WM_UNIT_INDEX" val="1"/>
  <p:tag name="KSO_WM_UNIT_ID" val="custom160431_2*a*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21.xml><?xml version="1.0" encoding="utf-8"?>
<p:tagLst xmlns:p="http://schemas.openxmlformats.org/presentationml/2006/main">
  <p:tag name="KSO_WM_TEMPLATE_CATEGORY" val="custom"/>
  <p:tag name="KSO_WM_TEMPLATE_INDEX" val="160431"/>
  <p:tag name="KSO_WM_TAG_VERSION" val="1.0"/>
  <p:tag name="KSO_WM_SLIDE_ID" val="custom160431_2"/>
  <p:tag name="KSO_WM_SLIDE_INDEX" val="2"/>
  <p:tag name="KSO_WM_SLIDE_ITEM_CNT" val="1"/>
  <p:tag name="KSO_WM_SLIDE_LAYOUT" val="a_f"/>
  <p:tag name="KSO_WM_SLIDE_LAYOUT_CNT" val="1_1"/>
  <p:tag name="KSO_WM_SLIDE_TYPE" val="text"/>
  <p:tag name="KSO_WM_BEAUTIFY_FLAG" val="#wm#"/>
  <p:tag name="KSO_WM_SLIDE_POSITION" val="66*94"/>
  <p:tag name="KSO_WM_SLIDE_SIZE" val="828*392"/>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431"/>
  <p:tag name="KSO_WM_UNIT_TYPE" val="a"/>
  <p:tag name="KSO_WM_UNIT_INDEX" val="1"/>
  <p:tag name="KSO_WM_UNIT_ID" val="custom160431_2*a*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431"/>
  <p:tag name="KSO_WM_UNIT_TYPE" val="f"/>
  <p:tag name="KSO_WM_UNIT_INDEX" val="1"/>
  <p:tag name="KSO_WM_UNIT_ID" val="custom160431_2*f*1"/>
  <p:tag name="KSO_WM_UNIT_CLEAR" val="1"/>
  <p:tag name="KSO_WM_UNIT_LAYERLEVEL" val="1"/>
  <p:tag name="KSO_WM_UNIT_VALUE" val="297"/>
  <p:tag name="KSO_WM_UNIT_HIGHLIGHT" val="0"/>
  <p:tag name="KSO_WM_UNIT_COMPATIBLE" val="0"/>
  <p:tag name="KSO_WM_UNIT_PRESET_TEXT_INDEX" val="5"/>
  <p:tag name="KSO_WM_UNIT_PRESET_TEXT_LEN" val="232"/>
</p:tagLst>
</file>

<file path=ppt/tags/tag24.xml><?xml version="1.0" encoding="utf-8"?>
<p:tagLst xmlns:p="http://schemas.openxmlformats.org/presentationml/2006/main">
  <p:tag name="KSO_WM_TEMPLATE_CATEGORY" val="custom"/>
  <p:tag name="KSO_WM_TEMPLATE_INDEX" val="160431"/>
  <p:tag name="KSO_WM_TAG_VERSION" val="1.0"/>
  <p:tag name="KSO_WM_SLIDE_ID" val="custom160431_2"/>
  <p:tag name="KSO_WM_SLIDE_INDEX" val="2"/>
  <p:tag name="KSO_WM_SLIDE_ITEM_CNT" val="1"/>
  <p:tag name="KSO_WM_SLIDE_LAYOUT" val="a_f"/>
  <p:tag name="KSO_WM_SLIDE_LAYOUT_CNT" val="1_1"/>
  <p:tag name="KSO_WM_SLIDE_TYPE" val="text"/>
  <p:tag name="KSO_WM_BEAUTIFY_FLAG" val="#wm#"/>
  <p:tag name="KSO_WM_SLIDE_POSITION" val="66*94"/>
  <p:tag name="KSO_WM_SLIDE_SIZE" val="828*392"/>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431"/>
  <p:tag name="KSO_WM_UNIT_TYPE" val="a"/>
  <p:tag name="KSO_WM_UNIT_INDEX" val="1"/>
  <p:tag name="KSO_WM_UNIT_ID" val="custom160431_2*a*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431"/>
  <p:tag name="KSO_WM_UNIT_TYPE" val="f"/>
  <p:tag name="KSO_WM_UNIT_INDEX" val="1"/>
  <p:tag name="KSO_WM_UNIT_ID" val="custom160431_2*f*1"/>
  <p:tag name="KSO_WM_UNIT_CLEAR" val="1"/>
  <p:tag name="KSO_WM_UNIT_LAYERLEVEL" val="1"/>
  <p:tag name="KSO_WM_UNIT_VALUE" val="297"/>
  <p:tag name="KSO_WM_UNIT_HIGHLIGHT" val="0"/>
  <p:tag name="KSO_WM_UNIT_COMPATIBLE" val="0"/>
  <p:tag name="KSO_WM_UNIT_PRESET_TEXT_INDEX" val="5"/>
  <p:tag name="KSO_WM_UNIT_PRESET_TEXT_LEN" val="232"/>
</p:tagLst>
</file>

<file path=ppt/tags/tag27.xml><?xml version="1.0" encoding="utf-8"?>
<p:tagLst xmlns:p="http://schemas.openxmlformats.org/presentationml/2006/main">
  <p:tag name="KSO_WM_TEMPLATE_CATEGORY" val="custom"/>
  <p:tag name="KSO_WM_TEMPLATE_INDEX" val="160431"/>
  <p:tag name="KSO_WM_TAG_VERSION" val="1.0"/>
  <p:tag name="KSO_WM_SLIDE_ID" val="custom160431_2"/>
  <p:tag name="KSO_WM_SLIDE_INDEX" val="2"/>
  <p:tag name="KSO_WM_SLIDE_ITEM_CNT" val="1"/>
  <p:tag name="KSO_WM_SLIDE_LAYOUT" val="a_f"/>
  <p:tag name="KSO_WM_SLIDE_LAYOUT_CNT" val="1_1"/>
  <p:tag name="KSO_WM_SLIDE_TYPE" val="text"/>
  <p:tag name="KSO_WM_BEAUTIFY_FLAG" val="#wm#"/>
  <p:tag name="KSO_WM_SLIDE_POSITION" val="66*94"/>
  <p:tag name="KSO_WM_SLIDE_SIZE" val="828*392"/>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431"/>
  <p:tag name="KSO_WM_UNIT_TYPE" val="a"/>
  <p:tag name="KSO_WM_UNIT_INDEX" val="1"/>
  <p:tag name="KSO_WM_UNIT_ID" val="custom160431_1*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p="http://schemas.openxmlformats.org/presentationml/2006/main">
  <p:tag name="KSO_WM_TEMPLATE_THUMBS_INDEX" val="1、8、11、14、15、16、20、25、29"/>
  <p:tag name="KSO_WM_TEMPLATE_CATEGORY" val="custom"/>
  <p:tag name="KSO_WM_TEMPLATE_INDEX" val="160431"/>
  <p:tag name="KSO_WM_TAG_VERSION" val="1.0"/>
  <p:tag name="KSO_WM_SLIDE_ID" val="custom160431_1"/>
  <p:tag name="KSO_WM_SLIDE_INDEX" val="1"/>
  <p:tag name="KSO_WM_SLIDE_ITEM_CNT" val="2"/>
  <p:tag name="KSO_WM_SLIDE_LAYOUT" val="a_b"/>
  <p:tag name="KSO_WM_SLIDE_LAYOUT_CNT" val="1_1"/>
  <p:tag name="KSO_WM_SLIDE_TYPE" val="title"/>
  <p:tag name="KSO_WM_BEAUTIFY_FLAG" val="#wm#"/>
</p:tagLst>
</file>

<file path=ppt/tags/tag3.xml><?xml version="1.0" encoding="utf-8"?>
<p:tagLst xmlns:p="http://schemas.openxmlformats.org/presentationml/2006/main">
  <p:tag name="KSO_WM_TEMPLATE_THUMBS_INDEX" val="1、8、11、14、15、16、20、25、29"/>
  <p:tag name="KSO_WM_TEMPLATE_CATEGORY" val="custom"/>
  <p:tag name="KSO_WM_TEMPLATE_INDEX" val="160431"/>
  <p:tag name="KSO_WM_TAG_VERSION" val="1.0"/>
  <p:tag name="KSO_WM_BEAUTIFY_FLAG" val="#wm#"/>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431"/>
  <p:tag name="KSO_WM_UNIT_TYPE" val="a"/>
  <p:tag name="KSO_WM_UNIT_INDEX" val="1"/>
  <p:tag name="KSO_WM_UNIT_ID" val="custom160431_1*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431"/>
  <p:tag name="KSO_WM_UNIT_TYPE" val="b"/>
  <p:tag name="KSO_WM_UNIT_INDEX" val="1"/>
  <p:tag name="KSO_WM_UNIT_ID" val="custom160431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EMPLATE_THUMBS_INDEX" val="1、8、11、14、15、16、20、25、29"/>
  <p:tag name="KSO_WM_TEMPLATE_CATEGORY" val="custom"/>
  <p:tag name="KSO_WM_TEMPLATE_INDEX" val="160431"/>
  <p:tag name="KSO_WM_TAG_VERSION" val="1.0"/>
  <p:tag name="KSO_WM_SLIDE_ID" val="custom160431_1"/>
  <p:tag name="KSO_WM_SLIDE_INDEX" val="1"/>
  <p:tag name="KSO_WM_SLIDE_ITEM_CNT" val="2"/>
  <p:tag name="KSO_WM_SLIDE_LAYOUT" val="a_b"/>
  <p:tag name="KSO_WM_SLIDE_LAYOUT_CNT" val="1_1"/>
  <p:tag name="KSO_WM_SLIDE_TYPE" val="title"/>
  <p:tag name="KSO_WM_BEAUTIFY_FLAG" val="#wm#"/>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431"/>
  <p:tag name="KSO_WM_UNIT_TYPE" val="a"/>
  <p:tag name="KSO_WM_UNIT_INDEX" val="1"/>
  <p:tag name="KSO_WM_UNIT_ID" val="custom160431_1*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EMPLATE_THUMBS_INDEX" val="1、8、11、14、15、16、20、25、29"/>
  <p:tag name="KSO_WM_TEMPLATE_CATEGORY" val="custom"/>
  <p:tag name="KSO_WM_TEMPLATE_INDEX" val="160431"/>
  <p:tag name="KSO_WM_TAG_VERSION" val="1.0"/>
  <p:tag name="KSO_WM_SLIDE_ID" val="custom160431_1"/>
  <p:tag name="KSO_WM_SLIDE_INDEX" val="1"/>
  <p:tag name="KSO_WM_SLIDE_ITEM_CNT" val="2"/>
  <p:tag name="KSO_WM_SLIDE_LAYOUT" val="a_b"/>
  <p:tag name="KSO_WM_SLIDE_LAYOUT_CNT" val="1_1"/>
  <p:tag name="KSO_WM_SLIDE_TYPE" val="title"/>
  <p:tag name="KSO_WM_BEAUTIFY_FLAG" val="#wm#"/>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431"/>
  <p:tag name="KSO_WM_UNIT_TYPE" val="a"/>
  <p:tag name="KSO_WM_UNIT_INDEX" val="1"/>
  <p:tag name="KSO_WM_UNIT_ID" val="custom160431_2*a*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1_A000120141119A01PPBG">
  <a:themeElements>
    <a:clrScheme name="146">
      <a:dk1>
        <a:srgbClr val="5F5F5F"/>
      </a:dk1>
      <a:lt1>
        <a:srgbClr val="FFFFFF"/>
      </a:lt1>
      <a:dk2>
        <a:srgbClr val="4D4D4D"/>
      </a:dk2>
      <a:lt2>
        <a:srgbClr val="FFFFFF"/>
      </a:lt2>
      <a:accent1>
        <a:srgbClr val="C15011"/>
      </a:accent1>
      <a:accent2>
        <a:srgbClr val="92944E"/>
      </a:accent2>
      <a:accent3>
        <a:srgbClr val="CDAF31"/>
      </a:accent3>
      <a:accent4>
        <a:srgbClr val="618499"/>
      </a:accent4>
      <a:accent5>
        <a:srgbClr val="047BCC"/>
      </a:accent5>
      <a:accent6>
        <a:srgbClr val="7EC234"/>
      </a:accent6>
      <a:hlink>
        <a:srgbClr val="800000"/>
      </a:hlink>
      <a:folHlink>
        <a:srgbClr val="D3A21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1216</Words>
  <Application>WPS 演示</Application>
  <PresentationFormat>宽屏</PresentationFormat>
  <Paragraphs>62</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宋体</vt:lpstr>
      <vt:lpstr>Wingdings</vt:lpstr>
      <vt:lpstr>黑体</vt:lpstr>
      <vt:lpstr>Gungsuh</vt:lpstr>
      <vt:lpstr>微软雅黑</vt:lpstr>
      <vt:lpstr>Arial Unicode MS</vt:lpstr>
      <vt:lpstr>Calibri</vt:lpstr>
      <vt:lpstr>1_A000120141119A01PPBG</vt:lpstr>
      <vt:lpstr>Wiki Talk</vt:lpstr>
      <vt:lpstr>CMMI</vt:lpstr>
      <vt:lpstr>What's CMMI ?</vt:lpstr>
      <vt:lpstr>Maturity</vt:lpstr>
      <vt:lpstr>Effect</vt:lpstr>
      <vt:lpstr>5 levels of CMMI</vt:lpstr>
      <vt:lpstr>5 levels of CMMI</vt:lpstr>
      <vt:lpstr>Value</vt:lpstr>
      <vt:lpstr>LOREM IPSUM DOLOR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lenovo</cp:lastModifiedBy>
  <cp:revision>11</cp:revision>
  <dcterms:created xsi:type="dcterms:W3CDTF">2015-05-05T08:02:00Z</dcterms:created>
  <dcterms:modified xsi:type="dcterms:W3CDTF">2017-10-26T10:55:36Z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