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57" r:id="rId5"/>
    <p:sldId id="271" r:id="rId6"/>
    <p:sldId id="258" r:id="rId7"/>
    <p:sldId id="259" r:id="rId8"/>
    <p:sldId id="265" r:id="rId9"/>
    <p:sldId id="266" r:id="rId10"/>
    <p:sldId id="269" r:id="rId11"/>
    <p:sldId id="268" r:id="rId12"/>
    <p:sldId id="27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13T09:43:32.407" idx="3">
    <p:pos x="10" y="10"/>
    <p:text>Fog computing, also known as edge computing, provide a way to gather and process data at a local computing devices instead of in the cloud. 
It is helpful to improve the service quality for real time applications.
So fog computing is more than just a clever name.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4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9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3EF4-FBC4-4791-88D7-6AEE2DD8F994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D008-FF7B-4528-B68A-C00812CCC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Fog Computing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lt"/>
              </a:rPr>
              <a:t>Lihui</a:t>
            </a:r>
            <a:r>
              <a:rPr lang="en-US" altLang="zh-CN" dirty="0" smtClean="0">
                <a:latin typeface="+mj-lt"/>
              </a:rPr>
              <a:t>, Huang</a:t>
            </a:r>
          </a:p>
          <a:p>
            <a:r>
              <a:rPr lang="en-US" altLang="zh-CN" dirty="0" smtClean="0">
                <a:latin typeface="+mj-lt"/>
              </a:rPr>
              <a:t>2017/10/08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51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Traffic </a:t>
            </a:r>
            <a:r>
              <a:rPr lang="en-US" altLang="zh-CN" dirty="0" smtClean="0"/>
              <a:t>Lights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will change the </a:t>
            </a:r>
            <a:r>
              <a:rPr lang="en-US" altLang="zh-CN" dirty="0"/>
              <a:t>lights </a:t>
            </a:r>
            <a:r>
              <a:rPr lang="en-US" altLang="zh-CN" dirty="0" smtClean="0"/>
              <a:t>to open lane under the observation of </a:t>
            </a:r>
            <a:r>
              <a:rPr lang="en-US" altLang="zh-CN" dirty="0"/>
              <a:t>the traffic </a:t>
            </a:r>
            <a:r>
              <a:rPr lang="en-US" altLang="zh-CN" dirty="0" smtClean="0"/>
              <a:t>and pedestrians.</a:t>
            </a:r>
          </a:p>
          <a:p>
            <a:r>
              <a:rPr lang="en-US" altLang="zh-CN" dirty="0" smtClean="0"/>
              <a:t>Secure and Privacy-Preserving Data Forwarding in VANETS: A Social Behavior Based Approach</a:t>
            </a:r>
          </a:p>
          <a:p>
            <a:pPr lvl="1"/>
            <a:r>
              <a:rPr lang="en-US" altLang="zh-CN" dirty="0" smtClean="0"/>
              <a:t>RSU :</a:t>
            </a:r>
            <a:r>
              <a:rPr lang="en-US" altLang="zh-CN" dirty="0"/>
              <a:t> Road Side </a:t>
            </a:r>
            <a:r>
              <a:rPr lang="en-US" altLang="zh-CN" dirty="0" smtClean="0"/>
              <a:t>Unit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0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Decentralized </a:t>
            </a:r>
            <a:r>
              <a:rPr lang="en-US" altLang="zh-CN" dirty="0" smtClean="0"/>
              <a:t>Smart Building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</a:t>
            </a:r>
            <a:r>
              <a:rPr lang="en-US" altLang="zh-CN" dirty="0" smtClean="0"/>
              <a:t>ireless </a:t>
            </a:r>
            <a:r>
              <a:rPr lang="en-US" altLang="zh-CN" dirty="0"/>
              <a:t>sensors help measure </a:t>
            </a:r>
            <a:r>
              <a:rPr lang="en-US" altLang="zh-CN" dirty="0">
                <a:solidFill>
                  <a:srgbClr val="0070C0"/>
                </a:solidFill>
              </a:rPr>
              <a:t>temperature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58BCA4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humidity</a:t>
            </a:r>
            <a:r>
              <a:rPr lang="en-US" altLang="zh-CN" dirty="0">
                <a:solidFill>
                  <a:srgbClr val="58BCA4"/>
                </a:solidFill>
              </a:rPr>
              <a:t> 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58BCA4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gas levels</a:t>
            </a:r>
            <a:r>
              <a:rPr lang="en-US" altLang="zh-CN" dirty="0"/>
              <a:t> in a building, and such information is exchanged among all sensors in order to form reliable measurements.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Fog </a:t>
            </a:r>
            <a:r>
              <a:rPr lang="en-US" altLang="zh-CN" dirty="0"/>
              <a:t>devices and sensors will react to the data and take decisions such as </a:t>
            </a:r>
            <a:r>
              <a:rPr lang="en-US" altLang="zh-CN" dirty="0">
                <a:solidFill>
                  <a:srgbClr val="0070C0"/>
                </a:solidFill>
              </a:rPr>
              <a:t>lowering the temperature </a:t>
            </a:r>
            <a:r>
              <a:rPr lang="en-US" altLang="zh-CN" dirty="0"/>
              <a:t>or </a:t>
            </a:r>
            <a:r>
              <a:rPr lang="en-US" altLang="zh-CN" dirty="0" smtClean="0">
                <a:solidFill>
                  <a:srgbClr val="0070C0"/>
                </a:solidFill>
              </a:rPr>
              <a:t>removing </a:t>
            </a:r>
            <a:r>
              <a:rPr lang="en-US" altLang="zh-CN" dirty="0">
                <a:solidFill>
                  <a:srgbClr val="0070C0"/>
                </a:solidFill>
              </a:rPr>
              <a:t>moisture from the air</a:t>
            </a:r>
            <a:r>
              <a:rPr lang="en-US" altLang="zh-CN" dirty="0"/>
              <a:t>, creating smart </a:t>
            </a:r>
            <a:r>
              <a:rPr lang="en-US" altLang="zh-CN" dirty="0" smtClean="0"/>
              <a:t>buildings.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 algn="ctr" fontAlgn="base">
              <a:buNone/>
            </a:pPr>
            <a:endParaRPr lang="en-US" altLang="zh-CN" cap="all" dirty="0" smtClean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endParaRPr lang="en-US" altLang="zh-CN" cap="all" dirty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endParaRPr lang="en-US" altLang="zh-CN" cap="all" dirty="0" smtClean="0">
              <a:solidFill>
                <a:schemeClr val="bg1"/>
              </a:solidFill>
            </a:endParaRPr>
          </a:p>
          <a:p>
            <a:pPr marL="0" indent="0" algn="ctr" fontAlgn="base">
              <a:buNone/>
            </a:pPr>
            <a:r>
              <a:rPr lang="en-US" altLang="zh-CN" cap="all" dirty="0" smtClean="0">
                <a:solidFill>
                  <a:schemeClr val="bg1"/>
                </a:solidFill>
              </a:rPr>
              <a:t>Welcome </a:t>
            </a:r>
            <a:r>
              <a:rPr lang="en-US" altLang="zh-CN" cap="all" dirty="0">
                <a:solidFill>
                  <a:schemeClr val="bg1"/>
                </a:solidFill>
              </a:rPr>
              <a:t>TO THE FOG COMPUTING </a:t>
            </a:r>
            <a:r>
              <a:rPr lang="en-US" altLang="zh-CN" cap="all" dirty="0" smtClean="0">
                <a:solidFill>
                  <a:schemeClr val="bg1"/>
                </a:solidFill>
              </a:rPr>
              <a:t>ERA !!!</a:t>
            </a:r>
            <a:endParaRPr lang="en-US" altLang="zh-CN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Haze Computing ???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94681"/>
            <a:ext cx="5892800" cy="3937000"/>
          </a:xfrm>
        </p:spPr>
      </p:pic>
    </p:spTree>
    <p:extLst>
      <p:ext uri="{BB962C8B-B14F-4D97-AF65-F5344CB8AC3E}">
        <p14:creationId xmlns:p14="http://schemas.microsoft.com/office/powerpoint/2010/main" val="27066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OpenFog</a:t>
            </a:r>
            <a:r>
              <a:rPr lang="en-US" altLang="zh-CN" dirty="0" smtClean="0"/>
              <a:t> </a:t>
            </a:r>
            <a:r>
              <a:rPr lang="en-US" altLang="zh-CN" dirty="0"/>
              <a:t>Consortium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On </a:t>
            </a:r>
            <a:r>
              <a:rPr lang="en-US" altLang="zh-CN" dirty="0"/>
              <a:t>November 19, 2015, Cisco Systems, ARM Holdings, Dell, Intel, Microsoft, and Princeton University, founded the </a:t>
            </a:r>
            <a:r>
              <a:rPr lang="en-US" altLang="zh-CN" dirty="0" err="1">
                <a:solidFill>
                  <a:srgbClr val="0070C0"/>
                </a:solidFill>
              </a:rPr>
              <a:t>OpenFog</a:t>
            </a:r>
            <a:r>
              <a:rPr lang="en-US" altLang="zh-CN" dirty="0">
                <a:solidFill>
                  <a:srgbClr val="0070C0"/>
                </a:solidFill>
              </a:rPr>
              <a:t> Consortium</a:t>
            </a:r>
            <a:r>
              <a:rPr lang="en-US" altLang="zh-CN" dirty="0"/>
              <a:t>, to promote interests and development in fog computing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9379"/>
            <a:ext cx="7772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Fog vs. Cloud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643856"/>
            <a:ext cx="8143875" cy="4438650"/>
          </a:xfrm>
        </p:spPr>
      </p:pic>
    </p:spTree>
    <p:extLst>
      <p:ext uri="{BB962C8B-B14F-4D97-AF65-F5344CB8AC3E}">
        <p14:creationId xmlns:p14="http://schemas.microsoft.com/office/powerpoint/2010/main" val="20262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Fog computing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628800"/>
            <a:ext cx="7218802" cy="4608000"/>
          </a:xfrm>
        </p:spPr>
      </p:pic>
    </p:spTree>
    <p:extLst>
      <p:ext uri="{BB962C8B-B14F-4D97-AF65-F5344CB8AC3E}">
        <p14:creationId xmlns:p14="http://schemas.microsoft.com/office/powerpoint/2010/main" val="1275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Fog Computing Model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51" y="1556792"/>
            <a:ext cx="6043085" cy="5112000"/>
          </a:xfrm>
        </p:spPr>
      </p:pic>
    </p:spTree>
    <p:extLst>
      <p:ext uri="{BB962C8B-B14F-4D97-AF65-F5344CB8AC3E}">
        <p14:creationId xmlns:p14="http://schemas.microsoft.com/office/powerpoint/2010/main" val="12951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fog computing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Fog </a:t>
            </a:r>
            <a:r>
              <a:rPr lang="en-US" altLang="zh-CN" dirty="0"/>
              <a:t>computing is a </a:t>
            </a:r>
            <a:r>
              <a:rPr lang="en-US" altLang="zh-CN" dirty="0">
                <a:solidFill>
                  <a:srgbClr val="0070C0"/>
                </a:solidFill>
              </a:rPr>
              <a:t>system-level horizontal </a:t>
            </a:r>
            <a:r>
              <a:rPr lang="en-US" altLang="zh-CN" dirty="0"/>
              <a:t>architecture that distributes resources and services of </a:t>
            </a:r>
            <a:r>
              <a:rPr lang="en-US" altLang="zh-CN" dirty="0">
                <a:solidFill>
                  <a:srgbClr val="0070C0"/>
                </a:solidFill>
              </a:rPr>
              <a:t>computing, storage, control and networking</a:t>
            </a:r>
            <a:r>
              <a:rPr lang="en-US" altLang="zh-CN" dirty="0"/>
              <a:t> anywhere</a:t>
            </a:r>
            <a:r>
              <a:rPr lang="en-US" altLang="zh-CN" dirty="0">
                <a:solidFill>
                  <a:srgbClr val="58BCA4"/>
                </a:solidFill>
              </a:rPr>
              <a:t> </a:t>
            </a:r>
            <a:r>
              <a:rPr lang="en-US" altLang="zh-CN" dirty="0"/>
              <a:t>along the continuum from Cloud to </a:t>
            </a:r>
            <a:r>
              <a:rPr lang="en-US" altLang="zh-CN" dirty="0" smtClean="0"/>
              <a:t>Ground.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 need Fog Computing!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Many Internet of Things </a:t>
            </a:r>
            <a:r>
              <a:rPr lang="en-US" altLang="zh-CN" dirty="0"/>
              <a:t>deployments face challenges related to </a:t>
            </a:r>
            <a:r>
              <a:rPr lang="en-US" altLang="zh-CN" dirty="0">
                <a:solidFill>
                  <a:srgbClr val="0070C0"/>
                </a:solidFill>
              </a:rPr>
              <a:t>latency, network bandwidth, reliability and security</a:t>
            </a:r>
            <a:r>
              <a:rPr lang="en-US" altLang="zh-CN" dirty="0"/>
              <a:t>, which cannot be addressed in cloud-only models.  </a:t>
            </a:r>
            <a:endParaRPr lang="en-US" altLang="zh-CN" dirty="0" smtClean="0"/>
          </a:p>
          <a:p>
            <a:r>
              <a:rPr lang="en-US" altLang="zh-CN" dirty="0" smtClean="0"/>
              <a:t>Fog </a:t>
            </a:r>
            <a:r>
              <a:rPr lang="en-US" altLang="zh-CN" dirty="0"/>
              <a:t>computing adds a hierarchy of elements between the cloud and endpoint </a:t>
            </a:r>
            <a:r>
              <a:rPr lang="en-US" altLang="zh-CN" dirty="0" smtClean="0"/>
              <a:t>devices. So It has a </a:t>
            </a:r>
            <a:r>
              <a:rPr lang="en-US" altLang="zh-CN" dirty="0" smtClean="0">
                <a:solidFill>
                  <a:srgbClr val="0070C0"/>
                </a:solidFill>
              </a:rPr>
              <a:t>bigger proximity </a:t>
            </a:r>
            <a:r>
              <a:rPr lang="en-US" altLang="zh-CN" dirty="0" smtClean="0"/>
              <a:t>to end-users and </a:t>
            </a:r>
            <a:r>
              <a:rPr lang="en-US" altLang="zh-CN" dirty="0" smtClean="0">
                <a:solidFill>
                  <a:srgbClr val="0070C0"/>
                </a:solidFill>
              </a:rPr>
              <a:t>bigger geographical distribution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the applications?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applications can include industrial automation, transportation and networks of sensors. Other uses include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Smart Grid</a:t>
            </a:r>
          </a:p>
          <a:p>
            <a:r>
              <a:rPr lang="en-US" altLang="zh-CN" dirty="0" smtClean="0"/>
              <a:t>Smart </a:t>
            </a:r>
            <a:r>
              <a:rPr lang="en-US" altLang="zh-CN" dirty="0"/>
              <a:t>Traffic </a:t>
            </a:r>
            <a:r>
              <a:rPr lang="en-US" altLang="zh-CN" dirty="0" smtClean="0"/>
              <a:t>Lights</a:t>
            </a:r>
          </a:p>
          <a:p>
            <a:r>
              <a:rPr lang="en-US" altLang="zh-CN" dirty="0" smtClean="0"/>
              <a:t>Wireless </a:t>
            </a:r>
            <a:r>
              <a:rPr lang="en-US" altLang="zh-CN" dirty="0"/>
              <a:t>Sensor and Actuator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 smtClean="0"/>
              <a:t>Decentralized </a:t>
            </a:r>
            <a:r>
              <a:rPr lang="en-US" altLang="zh-CN" dirty="0"/>
              <a:t>Smart Building </a:t>
            </a:r>
            <a:r>
              <a:rPr lang="en-US" altLang="zh-CN" dirty="0" smtClean="0"/>
              <a:t>Control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5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208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Fog Computing</vt:lpstr>
      <vt:lpstr>Haze Computing ???</vt:lpstr>
      <vt:lpstr>OpenFog Consortium</vt:lpstr>
      <vt:lpstr>Fog vs. Cloud</vt:lpstr>
      <vt:lpstr>Fog computing</vt:lpstr>
      <vt:lpstr>Fog Computing Model</vt:lpstr>
      <vt:lpstr>What’s fog computing ?</vt:lpstr>
      <vt:lpstr>We need Fog Computing!</vt:lpstr>
      <vt:lpstr>What’s the applications?</vt:lpstr>
      <vt:lpstr>Smart Traffic Lights</vt:lpstr>
      <vt:lpstr>Decentralized Smart Building Control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</dc:title>
  <dc:creator>Windows User</dc:creator>
  <cp:lastModifiedBy>Windows User</cp:lastModifiedBy>
  <cp:revision>33</cp:revision>
  <dcterms:created xsi:type="dcterms:W3CDTF">2017-10-08T09:39:42Z</dcterms:created>
  <dcterms:modified xsi:type="dcterms:W3CDTF">2017-10-13T03:09:48Z</dcterms:modified>
</cp:coreProperties>
</file>