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1"/>
    <p:restoredTop sz="94707"/>
  </p:normalViewPr>
  <p:slideViewPr>
    <p:cSldViewPr snapToGrid="0" snapToObjects="1">
      <p:cViewPr varScale="1">
        <p:scale>
          <a:sx n="207" d="100"/>
          <a:sy n="207" d="100"/>
        </p:scale>
        <p:origin x="17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5C1650-69C0-CF41-B428-9EF8378BB2D2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700B66-D108-C540-A011-8C72F7E1A3F6}">
      <dgm:prSet phldrT="[Text]"/>
      <dgm:spPr/>
      <dgm:t>
        <a:bodyPr/>
        <a:lstStyle/>
        <a:p>
          <a:r>
            <a:rPr lang="en-US" dirty="0"/>
            <a:t>Ready</a:t>
          </a:r>
        </a:p>
      </dgm:t>
    </dgm:pt>
    <dgm:pt modelId="{0DC3C293-61E0-584F-ABFE-9682A11BB750}" type="parTrans" cxnId="{8BEAA3E9-8EAE-B24D-B4E7-41D4BB4923A3}">
      <dgm:prSet/>
      <dgm:spPr/>
      <dgm:t>
        <a:bodyPr/>
        <a:lstStyle/>
        <a:p>
          <a:endParaRPr lang="en-US"/>
        </a:p>
      </dgm:t>
    </dgm:pt>
    <dgm:pt modelId="{8F1D9DD9-D1A0-6949-8619-69A887B9708B}" type="sibTrans" cxnId="{8BEAA3E9-8EAE-B24D-B4E7-41D4BB4923A3}">
      <dgm:prSet/>
      <dgm:spPr/>
      <dgm:t>
        <a:bodyPr/>
        <a:lstStyle/>
        <a:p>
          <a:endParaRPr lang="en-US" dirty="0"/>
        </a:p>
      </dgm:t>
    </dgm:pt>
    <dgm:pt modelId="{51CFB649-85C1-D34A-951C-0730722D4044}">
      <dgm:prSet phldrT="[Text]"/>
      <dgm:spPr/>
      <dgm:t>
        <a:bodyPr/>
        <a:lstStyle/>
        <a:p>
          <a:r>
            <a:rPr lang="en-US" dirty="0"/>
            <a:t>Plan Running</a:t>
          </a:r>
        </a:p>
      </dgm:t>
    </dgm:pt>
    <dgm:pt modelId="{77C59F93-7430-5748-BE27-A77EA577B083}" type="parTrans" cxnId="{DCB3815D-2500-F544-BDEB-5687D76C0F66}">
      <dgm:prSet/>
      <dgm:spPr/>
      <dgm:t>
        <a:bodyPr/>
        <a:lstStyle/>
        <a:p>
          <a:endParaRPr lang="en-US"/>
        </a:p>
      </dgm:t>
    </dgm:pt>
    <dgm:pt modelId="{A8624019-614B-E646-B4B4-F833C4309565}" type="sibTrans" cxnId="{DCB3815D-2500-F544-BDEB-5687D76C0F66}">
      <dgm:prSet/>
      <dgm:spPr/>
      <dgm:t>
        <a:bodyPr/>
        <a:lstStyle/>
        <a:p>
          <a:endParaRPr lang="en-US"/>
        </a:p>
      </dgm:t>
    </dgm:pt>
    <dgm:pt modelId="{0DAF8D51-D591-D743-88A8-CC19D98D33C3}">
      <dgm:prSet phldrT="[Text]"/>
      <dgm:spPr/>
      <dgm:t>
        <a:bodyPr/>
        <a:lstStyle/>
        <a:p>
          <a:r>
            <a:rPr lang="en-US" dirty="0"/>
            <a:t>Need data</a:t>
          </a:r>
        </a:p>
      </dgm:t>
    </dgm:pt>
    <dgm:pt modelId="{F24D9ABC-405D-114E-83E2-BCA9E8CB17D2}" type="parTrans" cxnId="{1BB6E0E8-2A40-4441-83F0-15D5CEF558EF}">
      <dgm:prSet/>
      <dgm:spPr/>
      <dgm:t>
        <a:bodyPr/>
        <a:lstStyle/>
        <a:p>
          <a:endParaRPr lang="en-US"/>
        </a:p>
      </dgm:t>
    </dgm:pt>
    <dgm:pt modelId="{F6B01BD0-C017-3B47-AA25-A5AA6D9631AC}" type="sibTrans" cxnId="{1BB6E0E8-2A40-4441-83F0-15D5CEF558EF}">
      <dgm:prSet/>
      <dgm:spPr/>
      <dgm:t>
        <a:bodyPr/>
        <a:lstStyle/>
        <a:p>
          <a:endParaRPr lang="en-US" dirty="0"/>
        </a:p>
      </dgm:t>
    </dgm:pt>
    <dgm:pt modelId="{52A245FF-84BD-C141-AAA2-02457748D4CD}">
      <dgm:prSet/>
      <dgm:spPr/>
      <dgm:t>
        <a:bodyPr/>
        <a:lstStyle/>
        <a:p>
          <a:r>
            <a:rPr lang="en-US" dirty="0"/>
            <a:t>Plan Ready</a:t>
          </a:r>
        </a:p>
      </dgm:t>
    </dgm:pt>
    <dgm:pt modelId="{4C7D1E64-D540-E648-A2BB-AF6F1A5DF24B}" type="parTrans" cxnId="{E07A83F2-7646-9D48-BBF6-395C3A228307}">
      <dgm:prSet/>
      <dgm:spPr/>
      <dgm:t>
        <a:bodyPr/>
        <a:lstStyle/>
        <a:p>
          <a:endParaRPr lang="en-US"/>
        </a:p>
      </dgm:t>
    </dgm:pt>
    <dgm:pt modelId="{70506018-172C-0B42-9462-0076E14B8783}" type="sibTrans" cxnId="{E07A83F2-7646-9D48-BBF6-395C3A228307}">
      <dgm:prSet/>
      <dgm:spPr/>
      <dgm:t>
        <a:bodyPr/>
        <a:lstStyle/>
        <a:p>
          <a:endParaRPr lang="en-US"/>
        </a:p>
      </dgm:t>
    </dgm:pt>
    <dgm:pt modelId="{C0B944D0-2027-7F49-8201-E44357B46E1D}" type="pres">
      <dgm:prSet presAssocID="{DD5C1650-69C0-CF41-B428-9EF8378BB2D2}" presName="cycle" presStyleCnt="0">
        <dgm:presLayoutVars>
          <dgm:dir/>
          <dgm:resizeHandles val="exact"/>
        </dgm:presLayoutVars>
      </dgm:prSet>
      <dgm:spPr/>
    </dgm:pt>
    <dgm:pt modelId="{C5682424-CE04-7B49-A8BE-9C8EAF8B76BD}" type="pres">
      <dgm:prSet presAssocID="{15700B66-D108-C540-A011-8C72F7E1A3F6}" presName="node" presStyleLbl="node1" presStyleIdx="0" presStyleCnt="4">
        <dgm:presLayoutVars>
          <dgm:bulletEnabled val="1"/>
        </dgm:presLayoutVars>
      </dgm:prSet>
      <dgm:spPr/>
    </dgm:pt>
    <dgm:pt modelId="{6D56521F-F829-F345-AC04-E996568534DD}" type="pres">
      <dgm:prSet presAssocID="{8F1D9DD9-D1A0-6949-8619-69A887B9708B}" presName="sibTrans" presStyleLbl="sibTrans2D1" presStyleIdx="0" presStyleCnt="4" custAng="10879123" custLinFactNeighborX="9452" custLinFactNeighborY="-3875"/>
      <dgm:spPr/>
    </dgm:pt>
    <dgm:pt modelId="{B05BEADE-C050-734B-8D56-9EC2370A00C9}" type="pres">
      <dgm:prSet presAssocID="{8F1D9DD9-D1A0-6949-8619-69A887B9708B}" presName="connectorText" presStyleLbl="sibTrans2D1" presStyleIdx="0" presStyleCnt="4"/>
      <dgm:spPr/>
    </dgm:pt>
    <dgm:pt modelId="{7D27462A-DC3D-3649-91B1-E818A2263A15}" type="pres">
      <dgm:prSet presAssocID="{51CFB649-85C1-D34A-951C-0730722D4044}" presName="node" presStyleLbl="node1" presStyleIdx="1" presStyleCnt="4" custRadScaleRad="194564" custRadScaleInc="2621">
        <dgm:presLayoutVars>
          <dgm:bulletEnabled val="1"/>
        </dgm:presLayoutVars>
      </dgm:prSet>
      <dgm:spPr/>
    </dgm:pt>
    <dgm:pt modelId="{511C701C-169A-1441-ABFC-6D91EC9B1308}" type="pres">
      <dgm:prSet presAssocID="{A8624019-614B-E646-B4B4-F833C4309565}" presName="sibTrans" presStyleLbl="sibTrans2D1" presStyleIdx="1" presStyleCnt="4" custAng="10558777" custLinFactNeighborX="4311" custLinFactNeighborY="31970"/>
      <dgm:spPr/>
    </dgm:pt>
    <dgm:pt modelId="{B0DF40D2-D8E4-7B48-8564-0C12E42BFF33}" type="pres">
      <dgm:prSet presAssocID="{A8624019-614B-E646-B4B4-F833C4309565}" presName="connectorText" presStyleLbl="sibTrans2D1" presStyleIdx="1" presStyleCnt="4"/>
      <dgm:spPr/>
    </dgm:pt>
    <dgm:pt modelId="{52389F2C-948C-3A40-A7A2-29A66E7E7A98}" type="pres">
      <dgm:prSet presAssocID="{52A245FF-84BD-C141-AAA2-02457748D4CD}" presName="node" presStyleLbl="node1" presStyleIdx="2" presStyleCnt="4" custRadScaleRad="94487" custRadScaleInc="2491">
        <dgm:presLayoutVars>
          <dgm:bulletEnabled val="1"/>
        </dgm:presLayoutVars>
      </dgm:prSet>
      <dgm:spPr/>
    </dgm:pt>
    <dgm:pt modelId="{31EECC7C-87DF-1942-920F-3FD6689D712E}" type="pres">
      <dgm:prSet presAssocID="{70506018-172C-0B42-9462-0076E14B8783}" presName="sibTrans" presStyleLbl="sibTrans2D1" presStyleIdx="2" presStyleCnt="4" custAng="10972819" custScaleX="201460" custScaleY="43991" custLinFactNeighborX="-20669" custLinFactNeighborY="49408"/>
      <dgm:spPr/>
    </dgm:pt>
    <dgm:pt modelId="{1DCB8A6A-3D3B-C147-ABDF-51A97363F466}" type="pres">
      <dgm:prSet presAssocID="{70506018-172C-0B42-9462-0076E14B8783}" presName="connectorText" presStyleLbl="sibTrans2D1" presStyleIdx="2" presStyleCnt="4"/>
      <dgm:spPr/>
    </dgm:pt>
    <dgm:pt modelId="{6474A2F6-DCAA-7344-AEE7-B2F21BA590DF}" type="pres">
      <dgm:prSet presAssocID="{0DAF8D51-D591-D743-88A8-CC19D98D33C3}" presName="node" presStyleLbl="node1" presStyleIdx="3" presStyleCnt="4" custRadScaleRad="166568" custRadScaleInc="2589">
        <dgm:presLayoutVars>
          <dgm:bulletEnabled val="1"/>
        </dgm:presLayoutVars>
      </dgm:prSet>
      <dgm:spPr/>
    </dgm:pt>
    <dgm:pt modelId="{2EEC5785-C883-5141-A1FC-149452E7961B}" type="pres">
      <dgm:prSet presAssocID="{F6B01BD0-C017-3B47-AA25-A5AA6D9631AC}" presName="sibTrans" presStyleLbl="sibTrans2D1" presStyleIdx="3" presStyleCnt="4" custAng="10931203" custScaleX="166327" custScaleY="45959" custLinFactNeighborX="-4832" custLinFactNeighborY="-15729"/>
      <dgm:spPr/>
    </dgm:pt>
    <dgm:pt modelId="{46FDB0C1-F42C-1E4D-B7F4-DFD88E96A608}" type="pres">
      <dgm:prSet presAssocID="{F6B01BD0-C017-3B47-AA25-A5AA6D9631AC}" presName="connectorText" presStyleLbl="sibTrans2D1" presStyleIdx="3" presStyleCnt="4"/>
      <dgm:spPr/>
    </dgm:pt>
  </dgm:ptLst>
  <dgm:cxnLst>
    <dgm:cxn modelId="{502D420C-FF50-4548-ADEE-C3D03F109D27}" type="presOf" srcId="{A8624019-614B-E646-B4B4-F833C4309565}" destId="{511C701C-169A-1441-ABFC-6D91EC9B1308}" srcOrd="0" destOrd="0" presId="urn:microsoft.com/office/officeart/2005/8/layout/cycle2"/>
    <dgm:cxn modelId="{48FC5F1E-587C-6847-9E55-C62CBD528007}" type="presOf" srcId="{8F1D9DD9-D1A0-6949-8619-69A887B9708B}" destId="{B05BEADE-C050-734B-8D56-9EC2370A00C9}" srcOrd="1" destOrd="0" presId="urn:microsoft.com/office/officeart/2005/8/layout/cycle2"/>
    <dgm:cxn modelId="{7FF0EC29-7B8B-1C46-8461-5223ED233F4B}" type="presOf" srcId="{0DAF8D51-D591-D743-88A8-CC19D98D33C3}" destId="{6474A2F6-DCAA-7344-AEE7-B2F21BA590DF}" srcOrd="0" destOrd="0" presId="urn:microsoft.com/office/officeart/2005/8/layout/cycle2"/>
    <dgm:cxn modelId="{3D5B845C-9C60-0342-9E1A-F8B7606CCB9C}" type="presOf" srcId="{A8624019-614B-E646-B4B4-F833C4309565}" destId="{B0DF40D2-D8E4-7B48-8564-0C12E42BFF33}" srcOrd="1" destOrd="0" presId="urn:microsoft.com/office/officeart/2005/8/layout/cycle2"/>
    <dgm:cxn modelId="{DCB3815D-2500-F544-BDEB-5687D76C0F66}" srcId="{DD5C1650-69C0-CF41-B428-9EF8378BB2D2}" destId="{51CFB649-85C1-D34A-951C-0730722D4044}" srcOrd="1" destOrd="0" parTransId="{77C59F93-7430-5748-BE27-A77EA577B083}" sibTransId="{A8624019-614B-E646-B4B4-F833C4309565}"/>
    <dgm:cxn modelId="{5E43185F-5445-EA45-9631-3795BEC8F7C7}" type="presOf" srcId="{8F1D9DD9-D1A0-6949-8619-69A887B9708B}" destId="{6D56521F-F829-F345-AC04-E996568534DD}" srcOrd="0" destOrd="0" presId="urn:microsoft.com/office/officeart/2005/8/layout/cycle2"/>
    <dgm:cxn modelId="{21220663-B714-F447-B134-462D568173D9}" type="presOf" srcId="{52A245FF-84BD-C141-AAA2-02457748D4CD}" destId="{52389F2C-948C-3A40-A7A2-29A66E7E7A98}" srcOrd="0" destOrd="0" presId="urn:microsoft.com/office/officeart/2005/8/layout/cycle2"/>
    <dgm:cxn modelId="{5DD54565-D82C-2D48-968F-7FA19E066A4C}" type="presOf" srcId="{F6B01BD0-C017-3B47-AA25-A5AA6D9631AC}" destId="{46FDB0C1-F42C-1E4D-B7F4-DFD88E96A608}" srcOrd="1" destOrd="0" presId="urn:microsoft.com/office/officeart/2005/8/layout/cycle2"/>
    <dgm:cxn modelId="{7E11E66B-DCAD-7B40-8544-45DD350F9167}" type="presOf" srcId="{51CFB649-85C1-D34A-951C-0730722D4044}" destId="{7D27462A-DC3D-3649-91B1-E818A2263A15}" srcOrd="0" destOrd="0" presId="urn:microsoft.com/office/officeart/2005/8/layout/cycle2"/>
    <dgm:cxn modelId="{5B9AAF6F-01C2-AB41-90E9-97DBD6EA8C88}" type="presOf" srcId="{70506018-172C-0B42-9462-0076E14B8783}" destId="{31EECC7C-87DF-1942-920F-3FD6689D712E}" srcOrd="0" destOrd="0" presId="urn:microsoft.com/office/officeart/2005/8/layout/cycle2"/>
    <dgm:cxn modelId="{175FA38E-99A2-3D4C-AE83-82A21013DFFA}" type="presOf" srcId="{F6B01BD0-C017-3B47-AA25-A5AA6D9631AC}" destId="{2EEC5785-C883-5141-A1FC-149452E7961B}" srcOrd="0" destOrd="0" presId="urn:microsoft.com/office/officeart/2005/8/layout/cycle2"/>
    <dgm:cxn modelId="{4F96ACB4-DDA0-8A4A-84B4-BD297774D5B4}" type="presOf" srcId="{DD5C1650-69C0-CF41-B428-9EF8378BB2D2}" destId="{C0B944D0-2027-7F49-8201-E44357B46E1D}" srcOrd="0" destOrd="0" presId="urn:microsoft.com/office/officeart/2005/8/layout/cycle2"/>
    <dgm:cxn modelId="{0A374CC6-92FD-2149-8A78-81BC1F5C8E28}" type="presOf" srcId="{15700B66-D108-C540-A011-8C72F7E1A3F6}" destId="{C5682424-CE04-7B49-A8BE-9C8EAF8B76BD}" srcOrd="0" destOrd="0" presId="urn:microsoft.com/office/officeart/2005/8/layout/cycle2"/>
    <dgm:cxn modelId="{F65FF4C9-AC96-C148-9E72-3B8580FABF9C}" type="presOf" srcId="{70506018-172C-0B42-9462-0076E14B8783}" destId="{1DCB8A6A-3D3B-C147-ABDF-51A97363F466}" srcOrd="1" destOrd="0" presId="urn:microsoft.com/office/officeart/2005/8/layout/cycle2"/>
    <dgm:cxn modelId="{1BB6E0E8-2A40-4441-83F0-15D5CEF558EF}" srcId="{DD5C1650-69C0-CF41-B428-9EF8378BB2D2}" destId="{0DAF8D51-D591-D743-88A8-CC19D98D33C3}" srcOrd="3" destOrd="0" parTransId="{F24D9ABC-405D-114E-83E2-BCA9E8CB17D2}" sibTransId="{F6B01BD0-C017-3B47-AA25-A5AA6D9631AC}"/>
    <dgm:cxn modelId="{8BEAA3E9-8EAE-B24D-B4E7-41D4BB4923A3}" srcId="{DD5C1650-69C0-CF41-B428-9EF8378BB2D2}" destId="{15700B66-D108-C540-A011-8C72F7E1A3F6}" srcOrd="0" destOrd="0" parTransId="{0DC3C293-61E0-584F-ABFE-9682A11BB750}" sibTransId="{8F1D9DD9-D1A0-6949-8619-69A887B9708B}"/>
    <dgm:cxn modelId="{E07A83F2-7646-9D48-BBF6-395C3A228307}" srcId="{DD5C1650-69C0-CF41-B428-9EF8378BB2D2}" destId="{52A245FF-84BD-C141-AAA2-02457748D4CD}" srcOrd="2" destOrd="0" parTransId="{4C7D1E64-D540-E648-A2BB-AF6F1A5DF24B}" sibTransId="{70506018-172C-0B42-9462-0076E14B8783}"/>
    <dgm:cxn modelId="{E1ACD46E-6915-7441-AE0F-20859819335D}" type="presParOf" srcId="{C0B944D0-2027-7F49-8201-E44357B46E1D}" destId="{C5682424-CE04-7B49-A8BE-9C8EAF8B76BD}" srcOrd="0" destOrd="0" presId="urn:microsoft.com/office/officeart/2005/8/layout/cycle2"/>
    <dgm:cxn modelId="{ECAA2EC8-9F87-C346-8A92-51F1F49EDDAF}" type="presParOf" srcId="{C0B944D0-2027-7F49-8201-E44357B46E1D}" destId="{6D56521F-F829-F345-AC04-E996568534DD}" srcOrd="1" destOrd="0" presId="urn:microsoft.com/office/officeart/2005/8/layout/cycle2"/>
    <dgm:cxn modelId="{732F69C2-5503-6A40-B8A1-056B836EA53A}" type="presParOf" srcId="{6D56521F-F829-F345-AC04-E996568534DD}" destId="{B05BEADE-C050-734B-8D56-9EC2370A00C9}" srcOrd="0" destOrd="0" presId="urn:microsoft.com/office/officeart/2005/8/layout/cycle2"/>
    <dgm:cxn modelId="{371E26B7-FD1C-3743-A30C-BADA73C23095}" type="presParOf" srcId="{C0B944D0-2027-7F49-8201-E44357B46E1D}" destId="{7D27462A-DC3D-3649-91B1-E818A2263A15}" srcOrd="2" destOrd="0" presId="urn:microsoft.com/office/officeart/2005/8/layout/cycle2"/>
    <dgm:cxn modelId="{DA88DA04-1B37-374E-A57F-0A2194876027}" type="presParOf" srcId="{C0B944D0-2027-7F49-8201-E44357B46E1D}" destId="{511C701C-169A-1441-ABFC-6D91EC9B1308}" srcOrd="3" destOrd="0" presId="urn:microsoft.com/office/officeart/2005/8/layout/cycle2"/>
    <dgm:cxn modelId="{9844CF68-8371-2D4D-A07A-1345AC316AA4}" type="presParOf" srcId="{511C701C-169A-1441-ABFC-6D91EC9B1308}" destId="{B0DF40D2-D8E4-7B48-8564-0C12E42BFF33}" srcOrd="0" destOrd="0" presId="urn:microsoft.com/office/officeart/2005/8/layout/cycle2"/>
    <dgm:cxn modelId="{C1F1677B-9834-1D4E-8EEC-4D552E2468FB}" type="presParOf" srcId="{C0B944D0-2027-7F49-8201-E44357B46E1D}" destId="{52389F2C-948C-3A40-A7A2-29A66E7E7A98}" srcOrd="4" destOrd="0" presId="urn:microsoft.com/office/officeart/2005/8/layout/cycle2"/>
    <dgm:cxn modelId="{A786F2A9-49E5-C346-9972-E5E3EFBAE301}" type="presParOf" srcId="{C0B944D0-2027-7F49-8201-E44357B46E1D}" destId="{31EECC7C-87DF-1942-920F-3FD6689D712E}" srcOrd="5" destOrd="0" presId="urn:microsoft.com/office/officeart/2005/8/layout/cycle2"/>
    <dgm:cxn modelId="{0B84482A-B7CE-704F-99B4-15CC2C3C265E}" type="presParOf" srcId="{31EECC7C-87DF-1942-920F-3FD6689D712E}" destId="{1DCB8A6A-3D3B-C147-ABDF-51A97363F466}" srcOrd="0" destOrd="0" presId="urn:microsoft.com/office/officeart/2005/8/layout/cycle2"/>
    <dgm:cxn modelId="{2E824023-937D-6B4B-BF3C-0F3085BF472C}" type="presParOf" srcId="{C0B944D0-2027-7F49-8201-E44357B46E1D}" destId="{6474A2F6-DCAA-7344-AEE7-B2F21BA590DF}" srcOrd="6" destOrd="0" presId="urn:microsoft.com/office/officeart/2005/8/layout/cycle2"/>
    <dgm:cxn modelId="{7FBCEF59-6FC8-434E-B4A5-CD40AD46A6E9}" type="presParOf" srcId="{C0B944D0-2027-7F49-8201-E44357B46E1D}" destId="{2EEC5785-C883-5141-A1FC-149452E7961B}" srcOrd="7" destOrd="0" presId="urn:microsoft.com/office/officeart/2005/8/layout/cycle2"/>
    <dgm:cxn modelId="{BAC0AFEA-B7CA-9542-87B5-EC2FBF1A061F}" type="presParOf" srcId="{2EEC5785-C883-5141-A1FC-149452E7961B}" destId="{46FDB0C1-F42C-1E4D-B7F4-DFD88E96A60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2424-CE04-7B49-A8BE-9C8EAF8B76BD}">
      <dsp:nvSpPr>
        <dsp:cNvPr id="0" name=""/>
        <dsp:cNvSpPr/>
      </dsp:nvSpPr>
      <dsp:spPr>
        <a:xfrm>
          <a:off x="2411231" y="931"/>
          <a:ext cx="1412640" cy="14126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Ready</a:t>
          </a:r>
        </a:p>
      </dsp:txBody>
      <dsp:txXfrm>
        <a:off x="2618107" y="207807"/>
        <a:ext cx="998888" cy="998888"/>
      </dsp:txXfrm>
    </dsp:sp>
    <dsp:sp modelId="{6D56521F-F829-F345-AC04-E996568534DD}">
      <dsp:nvSpPr>
        <dsp:cNvPr id="0" name=""/>
        <dsp:cNvSpPr/>
      </dsp:nvSpPr>
      <dsp:spPr>
        <a:xfrm rot="12852966">
          <a:off x="3991226" y="1218376"/>
          <a:ext cx="773316" cy="476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4121878" y="1353943"/>
        <a:ext cx="630286" cy="286060"/>
      </dsp:txXfrm>
    </dsp:sp>
    <dsp:sp modelId="{7D27462A-DC3D-3649-91B1-E818A2263A15}">
      <dsp:nvSpPr>
        <dsp:cNvPr id="0" name=""/>
        <dsp:cNvSpPr/>
      </dsp:nvSpPr>
      <dsp:spPr>
        <a:xfrm>
          <a:off x="4822462" y="1560670"/>
          <a:ext cx="1412640" cy="14126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Plan Running</a:t>
          </a:r>
        </a:p>
      </dsp:txBody>
      <dsp:txXfrm>
        <a:off x="5029338" y="1767546"/>
        <a:ext cx="998888" cy="998888"/>
      </dsp:txXfrm>
    </dsp:sp>
    <dsp:sp modelId="{511C701C-169A-1441-ABFC-6D91EC9B1308}">
      <dsp:nvSpPr>
        <dsp:cNvPr id="0" name=""/>
        <dsp:cNvSpPr/>
      </dsp:nvSpPr>
      <dsp:spPr>
        <a:xfrm rot="19613674">
          <a:off x="3993629" y="2849315"/>
          <a:ext cx="730469" cy="476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4005238" y="2983728"/>
        <a:ext cx="587439" cy="286060"/>
      </dsp:txXfrm>
    </dsp:sp>
    <dsp:sp modelId="{52389F2C-948C-3A40-A7A2-29A66E7E7A98}">
      <dsp:nvSpPr>
        <dsp:cNvPr id="0" name=""/>
        <dsp:cNvSpPr/>
      </dsp:nvSpPr>
      <dsp:spPr>
        <a:xfrm>
          <a:off x="2383510" y="2917341"/>
          <a:ext cx="1412640" cy="14126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Plan Ready</a:t>
          </a:r>
        </a:p>
      </dsp:txBody>
      <dsp:txXfrm>
        <a:off x="2590386" y="3124217"/>
        <a:ext cx="998888" cy="998888"/>
      </dsp:txXfrm>
    </dsp:sp>
    <dsp:sp modelId="{31EECC7C-87DF-1942-920F-3FD6689D712E}">
      <dsp:nvSpPr>
        <dsp:cNvPr id="0" name=""/>
        <dsp:cNvSpPr/>
      </dsp:nvSpPr>
      <dsp:spPr>
        <a:xfrm rot="2070049">
          <a:off x="1023741" y="3031497"/>
          <a:ext cx="1480333" cy="2097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1029274" y="3055624"/>
        <a:ext cx="1417413" cy="125840"/>
      </dsp:txXfrm>
    </dsp:sp>
    <dsp:sp modelId="{6474A2F6-DCAA-7344-AEE7-B2F21BA590DF}">
      <dsp:nvSpPr>
        <dsp:cNvPr id="0" name=""/>
        <dsp:cNvSpPr/>
      </dsp:nvSpPr>
      <dsp:spPr>
        <a:xfrm>
          <a:off x="0" y="1449820"/>
          <a:ext cx="1412640" cy="14126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Need data</a:t>
          </a:r>
        </a:p>
      </dsp:txBody>
      <dsp:txXfrm>
        <a:off x="206876" y="1656696"/>
        <a:ext cx="998888" cy="998888"/>
      </dsp:txXfrm>
    </dsp:sp>
    <dsp:sp modelId="{2EEC5785-C883-5141-A1FC-149452E7961B}">
      <dsp:nvSpPr>
        <dsp:cNvPr id="0" name=""/>
        <dsp:cNvSpPr/>
      </dsp:nvSpPr>
      <dsp:spPr>
        <a:xfrm rot="9071125">
          <a:off x="1240807" y="1257966"/>
          <a:ext cx="1234517" cy="2191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1302472" y="1285948"/>
        <a:ext cx="1168782" cy="131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20B0-D6E7-B04D-8BB9-E6BDF5675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5B468-A677-8341-B546-EA1F08F82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0A652-4786-D246-BAA2-BDB95195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B1CF-A523-CF48-AA3A-7635B7D228BC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AA84C-350D-AA48-98BD-1C475D7FF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68228-42CA-E942-8AF6-7646A01C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04CC-AD86-9345-A4A0-B3714822D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9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8DB1-C672-6646-9273-020B019D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52D27-18D7-2C40-8D77-9DF5FD303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60C92-23E8-0F4F-A1EA-354BA95F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B1CF-A523-CF48-AA3A-7635B7D228BC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FDC61-30AF-2E45-A293-AA2C9366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3DFCD-B1DD-9045-9052-1FFA815AE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04CC-AD86-9345-A4A0-B3714822D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2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0A6A29-2E00-034B-8AB4-D5726F1F3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CC4B6-F4F2-EA4F-AD2D-9FB744FAC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84EEC-E4E1-E140-9A8B-17803E06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B1CF-A523-CF48-AA3A-7635B7D228BC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EF1BD-27B5-1045-BEF5-094A3A6D8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48113-AE26-BC42-B8DD-1D8AD60F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04CC-AD86-9345-A4A0-B3714822D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6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33926-81FE-2946-B74A-A7613781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8D4D9-4553-6948-BBEC-8D745CE78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F64EA-0615-D847-9B3E-8EFEE6D9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B1CF-A523-CF48-AA3A-7635B7D228BC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6DA9D-A7EE-6C4C-8074-1FDC0F81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F9D41-89AC-4A4A-BCFB-CE5EEA8C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04CC-AD86-9345-A4A0-B3714822D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BA82-5782-CC48-83CC-9767B571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5BA9E-74F0-0345-9D7B-B25BF095A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9A9C5-6865-5D41-B4B0-E2D38342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B1CF-A523-CF48-AA3A-7635B7D228BC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F2065-5339-5844-97CB-F8F917E2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24B30-586A-1B41-8393-307EE85A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04CC-AD86-9345-A4A0-B3714822D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6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EDCA1-CA8D-2E4C-BD1F-B3761DB6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E845-BCBD-F149-925F-26C42D4D9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BE787-B6E9-9146-A2EF-E8A008F66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F6F67-F5EA-274C-A06B-5BEEE5DA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B1CF-A523-CF48-AA3A-7635B7D228BC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0D992-2481-1D4A-84CE-AE8DEA88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8DE6A-9C05-7B42-9A50-FB053D08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04CC-AD86-9345-A4A0-B3714822D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4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950C-2988-3444-A332-83DC5AF82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D3289-9AFB-2249-BC49-FC1627AC0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9DAA2-A490-3E4B-94BB-088F655D5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1179D2-83D5-5D49-9194-9B279C28A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01907-96AD-0B4D-AE08-5EBCE55D9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B73F4-E2ED-6549-BF1E-AED12C48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B1CF-A523-CF48-AA3A-7635B7D228BC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326F6B-9EE0-1249-9CC1-0314B035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005FB1-6C82-9640-9339-577EFFA3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04CC-AD86-9345-A4A0-B3714822D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4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0133-C3A6-6349-9D3A-86D81C33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80B3C-A80C-7A44-B70E-D7A9475C5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B1CF-A523-CF48-AA3A-7635B7D228BC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3D401-6EDF-BF4F-9900-EAE59D187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34B4A-809E-DF4A-B6AC-8148C7099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04CC-AD86-9345-A4A0-B3714822D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7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FC24F-AEAA-3E4F-9E5A-37A5B4E8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B1CF-A523-CF48-AA3A-7635B7D228BC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270F0-B6CB-DD48-8723-EFCF293A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89BBE-06AD-FA48-9EBA-F9E2874C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04CC-AD86-9345-A4A0-B3714822D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7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9392-6753-CB4B-93F3-2491B4922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8178F-ACBC-4544-8EBC-695D0A4BB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47AC9-40EA-D844-9D76-A76AD2B9E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FA41-89FA-844B-AC00-0FC8AC6E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B1CF-A523-CF48-AA3A-7635B7D228BC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793DB-897C-9C4F-A32A-948BE75DB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C63A7-073F-8D42-A464-B6B00F8D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04CC-AD86-9345-A4A0-B3714822D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6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2C99-2F02-2046-966A-774FD5CFF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6F9E91-18B7-EF47-A4E0-7375AB71B9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FFEEB-348A-944B-BDC4-977F3F006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8018E-A719-E046-8659-FF0D61F0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B1CF-A523-CF48-AA3A-7635B7D228BC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A962F-2372-D14B-9F8A-2F9B098CE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B86FB-D76F-2446-BBC8-48CE1831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04CC-AD86-9345-A4A0-B3714822D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4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15D9F-F8E5-D643-B17A-DEFA85C9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32D4D-BA65-5544-8051-50E4161EC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870AF-A8B6-9843-8D3F-8CD3588E0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1B1CF-A523-CF48-AA3A-7635B7D228BC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F93C0-BD3A-C141-99EE-28A5F812A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95A6E-1BEE-8446-BAFA-4F1E31B63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904CC-AD86-9345-A4A0-B3714822D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F92DF97-FC47-F840-8EC5-E6CFE1F6BD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352197"/>
              </p:ext>
            </p:extLst>
          </p:nvPr>
        </p:nvGraphicFramePr>
        <p:xfrm>
          <a:off x="3132890" y="1301026"/>
          <a:ext cx="6235103" cy="4413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9D5941-95B9-A94C-AAC5-AF4F4D86D4BF}"/>
              </a:ext>
            </a:extLst>
          </p:cNvPr>
          <p:cNvSpPr txBox="1"/>
          <p:nvPr/>
        </p:nvSpPr>
        <p:spPr>
          <a:xfrm rot="19843242">
            <a:off x="4341852" y="2553945"/>
            <a:ext cx="1565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mission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15631-38B6-084D-9217-83BC09FE9E04}"/>
              </a:ext>
            </a:extLst>
          </p:cNvPr>
          <p:cNvSpPr txBox="1"/>
          <p:nvPr/>
        </p:nvSpPr>
        <p:spPr>
          <a:xfrm>
            <a:off x="7213825" y="417619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9B6090-E4B0-C54E-BD5C-10038284C617}"/>
              </a:ext>
            </a:extLst>
          </p:cNvPr>
          <p:cNvSpPr txBox="1"/>
          <p:nvPr/>
        </p:nvSpPr>
        <p:spPr>
          <a:xfrm rot="2121527">
            <a:off x="4533833" y="3879117"/>
            <a:ext cx="1324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Mission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9810F0-08EC-F84A-BE6F-0F562AB3DF4B}"/>
              </a:ext>
            </a:extLst>
          </p:cNvPr>
          <p:cNvSpPr txBox="1"/>
          <p:nvPr/>
        </p:nvSpPr>
        <p:spPr>
          <a:xfrm>
            <a:off x="7008032" y="2537968"/>
            <a:ext cx="96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7021A69A-F830-A245-8442-A42C2FBEBE93}"/>
              </a:ext>
            </a:extLst>
          </p:cNvPr>
          <p:cNvSpPr/>
          <p:nvPr/>
        </p:nvSpPr>
        <p:spPr>
          <a:xfrm rot="16200000">
            <a:off x="505104" y="2257144"/>
            <a:ext cx="2773886" cy="225224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619567-2A16-AD47-9A55-8FC6854830C6}"/>
              </a:ext>
            </a:extLst>
          </p:cNvPr>
          <p:cNvSpPr txBox="1"/>
          <p:nvPr/>
        </p:nvSpPr>
        <p:spPr>
          <a:xfrm>
            <a:off x="793373" y="2717630"/>
            <a:ext cx="20478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Add_data</a:t>
            </a:r>
            <a:r>
              <a:rPr lang="en-US" dirty="0"/>
              <a:t>(Aircrafts)</a:t>
            </a:r>
          </a:p>
          <a:p>
            <a:r>
              <a:rPr lang="en-US" dirty="0" err="1"/>
              <a:t>Add_data</a:t>
            </a:r>
            <a:r>
              <a:rPr lang="en-US" dirty="0"/>
              <a:t>(Sensors)</a:t>
            </a:r>
          </a:p>
          <a:p>
            <a:r>
              <a:rPr lang="en-US" dirty="0" err="1"/>
              <a:t>Add_data</a:t>
            </a:r>
            <a:r>
              <a:rPr lang="en-US" dirty="0"/>
              <a:t>(Map)</a:t>
            </a:r>
          </a:p>
          <a:p>
            <a:r>
              <a:rPr lang="en-US" dirty="0" err="1"/>
              <a:t>Add_data</a:t>
            </a:r>
            <a:r>
              <a:rPr lang="en-US" dirty="0"/>
              <a:t>(Weather)</a:t>
            </a:r>
          </a:p>
          <a:p>
            <a:r>
              <a:rPr lang="en-US" dirty="0" err="1"/>
              <a:t>Add_data</a:t>
            </a:r>
            <a:r>
              <a:rPr lang="en-US" dirty="0"/>
              <a:t>(Mission)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45A54F66-42E8-474A-AD00-36C9F6AAEA8A}"/>
              </a:ext>
            </a:extLst>
          </p:cNvPr>
          <p:cNvSpPr/>
          <p:nvPr/>
        </p:nvSpPr>
        <p:spPr>
          <a:xfrm rot="5400000">
            <a:off x="9221892" y="2392641"/>
            <a:ext cx="2773886" cy="225224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4D93FB-8066-0349-B774-301AFB39EA9D}"/>
              </a:ext>
            </a:extLst>
          </p:cNvPr>
          <p:cNvSpPr txBox="1"/>
          <p:nvPr/>
        </p:nvSpPr>
        <p:spPr>
          <a:xfrm>
            <a:off x="9362623" y="3133128"/>
            <a:ext cx="2946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Add_data</a:t>
            </a:r>
            <a:r>
              <a:rPr lang="en-US" dirty="0"/>
              <a:t>(Real time 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 err="1"/>
              <a:t>Add_data</a:t>
            </a:r>
            <a:r>
              <a:rPr lang="en-US" dirty="0"/>
              <a:t>(Quick view</a:t>
            </a:r>
            <a:r>
              <a:rPr lang="zh-CN" altLang="en-US" dirty="0"/>
              <a:t>快视图</a:t>
            </a:r>
            <a:r>
              <a:rPr lang="en-US" dirty="0"/>
              <a:t>)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D4459ECF-31AD-2944-95A7-07E44701ACBC}"/>
              </a:ext>
            </a:extLst>
          </p:cNvPr>
          <p:cNvSpPr/>
          <p:nvPr/>
        </p:nvSpPr>
        <p:spPr>
          <a:xfrm>
            <a:off x="5214145" y="142861"/>
            <a:ext cx="2051960" cy="118442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C31F70-91DA-224A-8238-95FA421CEF64}"/>
              </a:ext>
            </a:extLst>
          </p:cNvPr>
          <p:cNvSpPr txBox="1"/>
          <p:nvPr/>
        </p:nvSpPr>
        <p:spPr>
          <a:xfrm>
            <a:off x="5362633" y="246211"/>
            <a:ext cx="2047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Add_data</a:t>
            </a:r>
            <a:r>
              <a:rPr lang="en-US" dirty="0"/>
              <a:t>(Map)</a:t>
            </a:r>
          </a:p>
          <a:p>
            <a:r>
              <a:rPr lang="en-US" dirty="0" err="1"/>
              <a:t>Add_data</a:t>
            </a:r>
            <a:r>
              <a:rPr lang="en-US" dirty="0"/>
              <a:t>(Weather)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1DCFFA-6F38-244B-9F7A-69867559780D}"/>
              </a:ext>
            </a:extLst>
          </p:cNvPr>
          <p:cNvSpPr txBox="1"/>
          <p:nvPr/>
        </p:nvSpPr>
        <p:spPr>
          <a:xfrm>
            <a:off x="822346" y="270024"/>
            <a:ext cx="266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Status(</a:t>
            </a:r>
            <a:r>
              <a:rPr lang="zh-CN" altLang="en-US" dirty="0"/>
              <a:t>后端状态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48C7D908-490A-0244-9E9B-BAB3449A319C}"/>
              </a:ext>
            </a:extLst>
          </p:cNvPr>
          <p:cNvSpPr/>
          <p:nvPr/>
        </p:nvSpPr>
        <p:spPr>
          <a:xfrm rot="14526475">
            <a:off x="4678792" y="1714245"/>
            <a:ext cx="234020" cy="13931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E2E930-E79F-3C4E-953E-730660E1C414}"/>
              </a:ext>
            </a:extLst>
          </p:cNvPr>
          <p:cNvSpPr txBox="1"/>
          <p:nvPr/>
        </p:nvSpPr>
        <p:spPr>
          <a:xfrm rot="19843242">
            <a:off x="4326670" y="2178808"/>
            <a:ext cx="96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</a:t>
            </a: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080294DE-E674-B44E-86D7-3B96D36479B8}"/>
              </a:ext>
            </a:extLst>
          </p:cNvPr>
          <p:cNvSpPr/>
          <p:nvPr/>
        </p:nvSpPr>
        <p:spPr>
          <a:xfrm rot="10800000">
            <a:off x="6076501" y="2762338"/>
            <a:ext cx="234020" cy="13931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716E38-F88C-684F-B38E-E05EA79E0BFC}"/>
              </a:ext>
            </a:extLst>
          </p:cNvPr>
          <p:cNvSpPr txBox="1"/>
          <p:nvPr/>
        </p:nvSpPr>
        <p:spPr>
          <a:xfrm rot="16200000">
            <a:off x="5521825" y="3259971"/>
            <a:ext cx="96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466C3FBB-1C7C-D148-816B-AF3A93768E61}"/>
              </a:ext>
            </a:extLst>
          </p:cNvPr>
          <p:cNvSpPr/>
          <p:nvPr/>
        </p:nvSpPr>
        <p:spPr>
          <a:xfrm rot="7467326">
            <a:off x="4954467" y="3472268"/>
            <a:ext cx="234020" cy="13931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8282A6-E110-B148-9AC2-43DAAF50AE9D}"/>
              </a:ext>
            </a:extLst>
          </p:cNvPr>
          <p:cNvSpPr txBox="1"/>
          <p:nvPr/>
        </p:nvSpPr>
        <p:spPr>
          <a:xfrm rot="2121527">
            <a:off x="3965206" y="4407324"/>
            <a:ext cx="176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enough data</a:t>
            </a:r>
          </a:p>
        </p:txBody>
      </p:sp>
    </p:spTree>
    <p:extLst>
      <p:ext uri="{BB962C8B-B14F-4D97-AF65-F5344CB8AC3E}">
        <p14:creationId xmlns:p14="http://schemas.microsoft.com/office/powerpoint/2010/main" val="3395777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84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cui jialiang</dc:creator>
  <cp:lastModifiedBy>cui jialiang</cp:lastModifiedBy>
  <cp:revision>3</cp:revision>
  <dcterms:created xsi:type="dcterms:W3CDTF">2018-12-16T17:06:29Z</dcterms:created>
  <dcterms:modified xsi:type="dcterms:W3CDTF">2018-12-16T17:31:42Z</dcterms:modified>
</cp:coreProperties>
</file>