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517353-F05B-7871-1A36-9AC35DF7D243}" v="7" dt="2024-11-01T00:24:44.2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10"/>
  </p:normalViewPr>
  <p:slideViewPr>
    <p:cSldViewPr snapToGrid="0">
      <p:cViewPr>
        <p:scale>
          <a:sx n="95" d="100"/>
          <a:sy n="95" d="100"/>
        </p:scale>
        <p:origin x="2080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nard Soni" userId="S::masoni@ksu.edu::bf3fb619-d6c4-40e9-96c2-c2bd61a04ce2" providerId="AD" clId="Web-{5D517353-F05B-7871-1A36-9AC35DF7D243}"/>
    <pc:docChg chg="modSld">
      <pc:chgData name="Menard Soni" userId="S::masoni@ksu.edu::bf3fb619-d6c4-40e9-96c2-c2bd61a04ce2" providerId="AD" clId="Web-{5D517353-F05B-7871-1A36-9AC35DF7D243}" dt="2024-11-01T00:24:44.288" v="6"/>
      <pc:docMkLst>
        <pc:docMk/>
      </pc:docMkLst>
      <pc:sldChg chg="addSp modSp">
        <pc:chgData name="Menard Soni" userId="S::masoni@ksu.edu::bf3fb619-d6c4-40e9-96c2-c2bd61a04ce2" providerId="AD" clId="Web-{5D517353-F05B-7871-1A36-9AC35DF7D243}" dt="2024-11-01T00:24:37.319" v="5" actId="1076"/>
        <pc:sldMkLst>
          <pc:docMk/>
          <pc:sldMk cId="168189811" sldId="256"/>
        </pc:sldMkLst>
        <pc:spChg chg="add mod">
          <ac:chgData name="Menard Soni" userId="S::masoni@ksu.edu::bf3fb619-d6c4-40e9-96c2-c2bd61a04ce2" providerId="AD" clId="Web-{5D517353-F05B-7871-1A36-9AC35DF7D243}" dt="2024-11-01T00:24:37.319" v="5" actId="1076"/>
          <ac:spMkLst>
            <pc:docMk/>
            <pc:sldMk cId="168189811" sldId="256"/>
            <ac:spMk id="2" creationId="{8AFBD5F8-85AB-6C17-32F1-934A29CCFE9D}"/>
          </ac:spMkLst>
        </pc:spChg>
      </pc:sldChg>
      <pc:sldChg chg="addSp">
        <pc:chgData name="Menard Soni" userId="S::masoni@ksu.edu::bf3fb619-d6c4-40e9-96c2-c2bd61a04ce2" providerId="AD" clId="Web-{5D517353-F05B-7871-1A36-9AC35DF7D243}" dt="2024-11-01T00:24:44.288" v="6"/>
        <pc:sldMkLst>
          <pc:docMk/>
          <pc:sldMk cId="644714256" sldId="257"/>
        </pc:sldMkLst>
        <pc:spChg chg="add">
          <ac:chgData name="Menard Soni" userId="S::masoni@ksu.edu::bf3fb619-d6c4-40e9-96c2-c2bd61a04ce2" providerId="AD" clId="Web-{5D517353-F05B-7871-1A36-9AC35DF7D243}" dt="2024-11-01T00:24:44.288" v="6"/>
          <ac:spMkLst>
            <pc:docMk/>
            <pc:sldMk cId="644714256" sldId="257"/>
            <ac:spMk id="4" creationId="{984F31EB-9279-5764-2508-7170430949F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B32C-90A4-F542-B8FE-5A4AADEF9B83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B266-3031-B54A-A6E9-4110FC60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94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B32C-90A4-F542-B8FE-5A4AADEF9B83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B266-3031-B54A-A6E9-4110FC60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2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B32C-90A4-F542-B8FE-5A4AADEF9B83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B266-3031-B54A-A6E9-4110FC60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5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B32C-90A4-F542-B8FE-5A4AADEF9B83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B266-3031-B54A-A6E9-4110FC60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9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B32C-90A4-F542-B8FE-5A4AADEF9B83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B266-3031-B54A-A6E9-4110FC60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15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B32C-90A4-F542-B8FE-5A4AADEF9B83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B266-3031-B54A-A6E9-4110FC60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6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B32C-90A4-F542-B8FE-5A4AADEF9B83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B266-3031-B54A-A6E9-4110FC601C7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9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B32C-90A4-F542-B8FE-5A4AADEF9B83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B266-3031-B54A-A6E9-4110FC60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78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B32C-90A4-F542-B8FE-5A4AADEF9B83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B266-3031-B54A-A6E9-4110FC60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52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B32C-90A4-F542-B8FE-5A4AADEF9B83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B266-3031-B54A-A6E9-4110FC60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52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1DFB32C-90A4-F542-B8FE-5A4AADEF9B83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B266-3031-B54A-A6E9-4110FC60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7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1DFB32C-90A4-F542-B8FE-5A4AADEF9B83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9B5B266-3031-B54A-A6E9-4110FC60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1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5.jpeg"/><Relationship Id="rId7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B8563FF-BA72-243C-DD63-EE552DA5E45F}"/>
              </a:ext>
            </a:extLst>
          </p:cNvPr>
          <p:cNvSpPr txBox="1"/>
          <p:nvPr/>
        </p:nvSpPr>
        <p:spPr>
          <a:xfrm>
            <a:off x="2586165" y="2642677"/>
            <a:ext cx="73931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Garamond" panose="02020404030301010803" pitchFamily="18" charset="0"/>
              </a:rPr>
              <a:t>Lucas Batista</a:t>
            </a:r>
          </a:p>
          <a:p>
            <a:pPr algn="ctr"/>
            <a:r>
              <a:rPr lang="en-US" sz="2800" dirty="0">
                <a:solidFill>
                  <a:srgbClr val="7030A0"/>
                </a:solidFill>
                <a:latin typeface="Garamond" panose="02020404030301010803" pitchFamily="18" charset="0"/>
              </a:rPr>
              <a:t>Plant Breeding/Department of Agronomy</a:t>
            </a:r>
          </a:p>
          <a:p>
            <a:pPr algn="ctr"/>
            <a:endParaRPr lang="en-US" sz="2800" dirty="0">
              <a:solidFill>
                <a:srgbClr val="0070C0"/>
              </a:solidFill>
              <a:latin typeface="Garamond" panose="02020404030301010803" pitchFamily="18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Garamond" panose="02020404030301010803" pitchFamily="18" charset="0"/>
              </a:rPr>
              <a:t>Menard Soni</a:t>
            </a:r>
          </a:p>
          <a:p>
            <a:pPr algn="ctr"/>
            <a:r>
              <a:rPr lang="en-US" sz="2800" dirty="0">
                <a:solidFill>
                  <a:srgbClr val="7030A0"/>
                </a:solidFill>
                <a:latin typeface="Garamond" panose="02020404030301010803" pitchFamily="18" charset="0"/>
              </a:rPr>
              <a:t>Carl and Melinda Helwig Department of Biological and Agricultural Engineering</a:t>
            </a:r>
          </a:p>
        </p:txBody>
      </p:sp>
      <p:pic>
        <p:nvPicPr>
          <p:cNvPr id="9" name="Picture 8" descr="A colorful letters on a black background&#10;&#10;Description automatically generated">
            <a:extLst>
              <a:ext uri="{FF2B5EF4-FFF2-40B4-BE49-F238E27FC236}">
                <a16:creationId xmlns:a16="http://schemas.microsoft.com/office/drawing/2014/main" id="{67EE2F3E-CFBF-B522-C03E-15250585A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726" y="-83341"/>
            <a:ext cx="2726018" cy="272601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724F74E-E0E6-6819-18B1-14A9E9618A4E}"/>
              </a:ext>
            </a:extLst>
          </p:cNvPr>
          <p:cNvSpPr/>
          <p:nvPr/>
        </p:nvSpPr>
        <p:spPr>
          <a:xfrm>
            <a:off x="0" y="5661212"/>
            <a:ext cx="12192000" cy="119678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7030A0"/>
                </a:solidFill>
              </a:ln>
              <a:solidFill>
                <a:srgbClr val="7030A0"/>
              </a:solidFill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344533B1-55AA-65F5-03BD-A8208D765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30789" b="29948"/>
          <a:stretch/>
        </p:blipFill>
        <p:spPr>
          <a:xfrm>
            <a:off x="4787844" y="5910734"/>
            <a:ext cx="2989785" cy="78259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AFBD5F8-85AB-6C17-32F1-934A29CCFE9D}"/>
              </a:ext>
            </a:extLst>
          </p:cNvPr>
          <p:cNvSpPr/>
          <p:nvPr/>
        </p:nvSpPr>
        <p:spPr>
          <a:xfrm>
            <a:off x="-10298" y="-10297"/>
            <a:ext cx="12212594" cy="688889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DD134-070D-73A7-530A-57E815C42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FE8E9F8-C795-D7A2-FFF4-D359E2955777}"/>
              </a:ext>
            </a:extLst>
          </p:cNvPr>
          <p:cNvSpPr/>
          <p:nvPr/>
        </p:nvSpPr>
        <p:spPr>
          <a:xfrm>
            <a:off x="0" y="5661212"/>
            <a:ext cx="12192000" cy="119678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7030A0"/>
                </a:solidFill>
              </a:ln>
              <a:solidFill>
                <a:srgbClr val="7030A0"/>
              </a:solidFill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9486EA0E-0176-DF57-2176-5143F94719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261"/>
          <a:stretch/>
        </p:blipFill>
        <p:spPr>
          <a:xfrm>
            <a:off x="37439" y="4723694"/>
            <a:ext cx="4473172" cy="2103120"/>
          </a:xfrm>
          <a:prstGeom prst="wedgeRoundRectCallout">
            <a:avLst>
              <a:gd name="adj1" fmla="val 35037"/>
              <a:gd name="adj2" fmla="val -60774"/>
              <a:gd name="adj3" fmla="val 16667"/>
            </a:avLst>
          </a:prstGeom>
          <a:ln>
            <a:solidFill>
              <a:schemeClr val="bg1"/>
            </a:solidFill>
          </a:ln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FE9503F8-624A-E54F-36C2-ECF31DF98E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208"/>
          <a:stretch/>
        </p:blipFill>
        <p:spPr>
          <a:xfrm>
            <a:off x="0" y="0"/>
            <a:ext cx="4564399" cy="2103120"/>
          </a:xfrm>
          <a:prstGeom prst="wedgeRoundRectCallout">
            <a:avLst>
              <a:gd name="adj1" fmla="val 40151"/>
              <a:gd name="adj2" fmla="val 65441"/>
              <a:gd name="adj3" fmla="val 16667"/>
            </a:avLst>
          </a:prstGeom>
          <a:ln>
            <a:solidFill>
              <a:schemeClr val="bg1"/>
            </a:solidFill>
          </a:ln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41E07991-068B-1ECB-C195-D1EE2EDA03D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383"/>
          <a:stretch/>
        </p:blipFill>
        <p:spPr>
          <a:xfrm>
            <a:off x="7622323" y="4737141"/>
            <a:ext cx="4545684" cy="2103120"/>
          </a:xfrm>
          <a:prstGeom prst="wedgeRoundRectCallout">
            <a:avLst>
              <a:gd name="adj1" fmla="val -34975"/>
              <a:gd name="adj2" fmla="val -61158"/>
              <a:gd name="adj3" fmla="val 16667"/>
            </a:avLst>
          </a:prstGeom>
          <a:ln>
            <a:solidFill>
              <a:schemeClr val="bg1"/>
            </a:solidFill>
          </a:ln>
        </p:spPr>
      </p:pic>
      <p:pic>
        <p:nvPicPr>
          <p:cNvPr id="19" name="Picture 18" descr="A screenshot of a website&#10;&#10;Description automatically generated">
            <a:extLst>
              <a:ext uri="{FF2B5EF4-FFF2-40B4-BE49-F238E27FC236}">
                <a16:creationId xmlns:a16="http://schemas.microsoft.com/office/drawing/2014/main" id="{BDBA2710-6616-4246-4810-FE3AE52B466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9133"/>
          <a:stretch/>
        </p:blipFill>
        <p:spPr>
          <a:xfrm>
            <a:off x="7627603" y="44633"/>
            <a:ext cx="4545684" cy="2103120"/>
          </a:xfrm>
          <a:prstGeom prst="wedgeRoundRectCallout">
            <a:avLst>
              <a:gd name="adj1" fmla="val -40076"/>
              <a:gd name="adj2" fmla="val 63811"/>
              <a:gd name="adj3" fmla="val 16667"/>
            </a:avLst>
          </a:prstGeom>
          <a:ln>
            <a:solidFill>
              <a:schemeClr val="bg1"/>
            </a:solidFill>
          </a:ln>
        </p:spPr>
      </p:pic>
      <p:pic>
        <p:nvPicPr>
          <p:cNvPr id="3" name="Picture 2" descr="A screenshot of a website&#10;&#10;Description automatically generated">
            <a:extLst>
              <a:ext uri="{FF2B5EF4-FFF2-40B4-BE49-F238E27FC236}">
                <a16:creationId xmlns:a16="http://schemas.microsoft.com/office/drawing/2014/main" id="{A420E0C2-6B56-D616-9AAC-521FA7B644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4754" y="2063520"/>
            <a:ext cx="5722491" cy="2918471"/>
          </a:xfrm>
          <a:prstGeom prst="ellipse">
            <a:avLst/>
          </a:prstGeom>
          <a:ln w="19050">
            <a:solidFill>
              <a:schemeClr val="tx1"/>
            </a:solidFill>
          </a:ln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C3C473DB-FB94-C349-B1A8-FA668A0D35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30789" b="29948"/>
          <a:stretch/>
        </p:blipFill>
        <p:spPr>
          <a:xfrm>
            <a:off x="4720609" y="5924181"/>
            <a:ext cx="2989785" cy="7825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84F31EB-9279-5764-2508-7170430949F5}"/>
              </a:ext>
            </a:extLst>
          </p:cNvPr>
          <p:cNvSpPr/>
          <p:nvPr/>
        </p:nvSpPr>
        <p:spPr>
          <a:xfrm>
            <a:off x="-10298" y="-10297"/>
            <a:ext cx="12212594" cy="688889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1425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56</TotalTime>
  <Words>20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Parcel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Menard Soni</dc:creator>
  <cp:lastModifiedBy>Menard Soni</cp:lastModifiedBy>
  <cp:revision>6</cp:revision>
  <dcterms:created xsi:type="dcterms:W3CDTF">2024-10-31T23:18:38Z</dcterms:created>
  <dcterms:modified xsi:type="dcterms:W3CDTF">2024-11-01T00:24:45Z</dcterms:modified>
</cp:coreProperties>
</file>