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9"/>
    <p:restoredTop sz="94710"/>
  </p:normalViewPr>
  <p:slideViewPr>
    <p:cSldViewPr snapToGrid="0">
      <p:cViewPr varScale="1">
        <p:scale>
          <a:sx n="80" d="100"/>
          <a:sy n="80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DFB32C-90A4-F542-B8FE-5A4AADEF9B8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9B5B266-3031-B54A-A6E9-4110FC60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8563FF-BA72-243C-DD63-EE552DA5E45F}"/>
              </a:ext>
            </a:extLst>
          </p:cNvPr>
          <p:cNvSpPr txBox="1"/>
          <p:nvPr/>
        </p:nvSpPr>
        <p:spPr>
          <a:xfrm>
            <a:off x="2586164" y="2371304"/>
            <a:ext cx="7393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Lucas Batista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Plant Breeding/Department of Agronomy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Menard Soni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Carl and Melinda Helwig Department of Biological and Agricultural Engineering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GitHub: https://shorturl.at/9GejU</a:t>
            </a:r>
          </a:p>
          <a:p>
            <a:pPr algn="ctr"/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 descr="A colorful letters on a black background&#10;&#10;Description automatically generated">
            <a:extLst>
              <a:ext uri="{FF2B5EF4-FFF2-40B4-BE49-F238E27FC236}">
                <a16:creationId xmlns:a16="http://schemas.microsoft.com/office/drawing/2014/main" id="{67EE2F3E-CFBF-B522-C03E-15250585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26" y="-83341"/>
            <a:ext cx="2726018" cy="27260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24F74E-E0E6-6819-18B1-14A9E9618A4E}"/>
              </a:ext>
            </a:extLst>
          </p:cNvPr>
          <p:cNvSpPr/>
          <p:nvPr/>
        </p:nvSpPr>
        <p:spPr>
          <a:xfrm>
            <a:off x="0" y="5661212"/>
            <a:ext cx="12192000" cy="11967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4533B1-55AA-65F5-03BD-A8208D765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789" b="29948"/>
          <a:stretch/>
        </p:blipFill>
        <p:spPr>
          <a:xfrm>
            <a:off x="4787844" y="5910734"/>
            <a:ext cx="2989785" cy="7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A44E-C70E-A195-C07D-8FB6E9EC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302FAFF-0B56-969A-99AF-F11F17D0137B}"/>
              </a:ext>
            </a:extLst>
          </p:cNvPr>
          <p:cNvGrpSpPr/>
          <p:nvPr/>
        </p:nvGrpSpPr>
        <p:grpSpPr>
          <a:xfrm>
            <a:off x="-105338" y="2529722"/>
            <a:ext cx="4090736" cy="1828800"/>
            <a:chOff x="1788696" y="513347"/>
            <a:chExt cx="4090736" cy="1828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5F271F-A3DA-6B70-679A-FDA92F044561}"/>
                </a:ext>
              </a:extLst>
            </p:cNvPr>
            <p:cNvSpPr/>
            <p:nvPr/>
          </p:nvSpPr>
          <p:spPr>
            <a:xfrm>
              <a:off x="2005264" y="513347"/>
              <a:ext cx="3657600" cy="18288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2B7F30-77F2-A839-7111-5BC098160A49}"/>
                </a:ext>
              </a:extLst>
            </p:cNvPr>
            <p:cNvSpPr txBox="1"/>
            <p:nvPr/>
          </p:nvSpPr>
          <p:spPr>
            <a:xfrm>
              <a:off x="2454442" y="638143"/>
              <a:ext cx="2711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 Data Sources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5361DC-8C6D-ECB7-271B-4219F93E573C}"/>
                </a:ext>
              </a:extLst>
            </p:cNvPr>
            <p:cNvSpPr txBox="1"/>
            <p:nvPr/>
          </p:nvSpPr>
          <p:spPr>
            <a:xfrm>
              <a:off x="1788696" y="1008395"/>
              <a:ext cx="40907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Sensor Data</a:t>
              </a:r>
            </a:p>
            <a:p>
              <a:pPr algn="ctr"/>
              <a:r>
                <a:rPr lang="en-US" sz="1600" dirty="0"/>
                <a:t>Field Properties</a:t>
              </a:r>
            </a:p>
            <a:p>
              <a:pPr algn="ctr"/>
              <a:r>
                <a:rPr lang="en-US" sz="1600" dirty="0"/>
                <a:t>Plant Properties</a:t>
              </a:r>
            </a:p>
            <a:p>
              <a:pPr algn="ctr"/>
              <a:r>
                <a:rPr lang="en-US" sz="1600" dirty="0"/>
                <a:t>Irrigation</a:t>
              </a:r>
            </a:p>
            <a:p>
              <a:pPr algn="ctr"/>
              <a:r>
                <a:rPr lang="en-US" sz="1600" dirty="0"/>
                <a:t>Fertilizer Application</a:t>
              </a:r>
              <a:endParaRPr lang="en-US" sz="2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3F4ED6-3C5D-00D1-CF69-379F5C463A1E}"/>
              </a:ext>
            </a:extLst>
          </p:cNvPr>
          <p:cNvGrpSpPr/>
          <p:nvPr/>
        </p:nvGrpSpPr>
        <p:grpSpPr>
          <a:xfrm>
            <a:off x="-127153" y="4927962"/>
            <a:ext cx="4090736" cy="1828800"/>
            <a:chOff x="6328610" y="513347"/>
            <a:chExt cx="4090736" cy="1828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F2B1477-0B95-7748-65FD-BDC0DCC858F6}"/>
                </a:ext>
              </a:extLst>
            </p:cNvPr>
            <p:cNvSpPr/>
            <p:nvPr/>
          </p:nvSpPr>
          <p:spPr>
            <a:xfrm>
              <a:off x="6529136" y="513347"/>
              <a:ext cx="3657600" cy="18288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6E6A44-334C-E48F-5981-A2D26F4658A4}"/>
                </a:ext>
              </a:extLst>
            </p:cNvPr>
            <p:cNvSpPr txBox="1"/>
            <p:nvPr/>
          </p:nvSpPr>
          <p:spPr>
            <a:xfrm>
              <a:off x="7002378" y="627500"/>
              <a:ext cx="2711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Technology Stack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012700-ABC1-2AB2-2F11-55A1915571F7}"/>
                </a:ext>
              </a:extLst>
            </p:cNvPr>
            <p:cNvSpPr txBox="1"/>
            <p:nvPr/>
          </p:nvSpPr>
          <p:spPr>
            <a:xfrm>
              <a:off x="6328610" y="1114402"/>
              <a:ext cx="40907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Python 3.12.4</a:t>
              </a:r>
            </a:p>
            <a:p>
              <a:pPr algn="ctr"/>
              <a:r>
                <a:rPr lang="en-US" sz="1600" dirty="0"/>
                <a:t>Dash framework</a:t>
              </a:r>
            </a:p>
            <a:p>
              <a:pPr algn="ctr"/>
              <a:r>
                <a:rPr lang="en-US" sz="1600" dirty="0" err="1"/>
                <a:t>Plotly</a:t>
              </a:r>
              <a:endParaRPr lang="en-US" sz="1600" dirty="0"/>
            </a:p>
            <a:p>
              <a:pPr algn="ctr"/>
              <a:r>
                <a:rPr lang="en-US" sz="1600" dirty="0"/>
                <a:t>Pandas</a:t>
              </a:r>
              <a:endParaRPr lang="en-US" sz="2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C23926-50CC-AA45-207A-F0CF12EAE7E5}"/>
              </a:ext>
            </a:extLst>
          </p:cNvPr>
          <p:cNvGrpSpPr/>
          <p:nvPr/>
        </p:nvGrpSpPr>
        <p:grpSpPr>
          <a:xfrm>
            <a:off x="-139834" y="142875"/>
            <a:ext cx="4070639" cy="1787164"/>
            <a:chOff x="4050632" y="2771273"/>
            <a:chExt cx="4090736" cy="18585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AC963F4-3AD5-2EA0-DBDA-DC3D5AA9524A}"/>
                </a:ext>
              </a:extLst>
            </p:cNvPr>
            <p:cNvSpPr/>
            <p:nvPr/>
          </p:nvSpPr>
          <p:spPr>
            <a:xfrm>
              <a:off x="4267200" y="2771273"/>
              <a:ext cx="3657600" cy="18288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05F0FE-C759-9E8D-DBE7-BD56DF34150F}"/>
                </a:ext>
              </a:extLst>
            </p:cNvPr>
            <p:cNvSpPr txBox="1"/>
            <p:nvPr/>
          </p:nvSpPr>
          <p:spPr>
            <a:xfrm>
              <a:off x="4050632" y="3429469"/>
              <a:ext cx="40907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Loading &amp; Validation</a:t>
              </a:r>
            </a:p>
            <a:p>
              <a:pPr algn="ctr"/>
              <a:r>
                <a:rPr lang="en-US" dirty="0"/>
                <a:t>Data Cleaning</a:t>
              </a:r>
            </a:p>
            <a:p>
              <a:pPr algn="ctr"/>
              <a:r>
                <a:rPr lang="en-US" dirty="0"/>
                <a:t>Calculations &amp; Analytics</a:t>
              </a:r>
            </a:p>
            <a:p>
              <a:pPr algn="ctr"/>
              <a:r>
                <a:rPr lang="en-US" dirty="0"/>
                <a:t>Visualization Generation</a:t>
              </a:r>
              <a:endParaRPr 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D6A302-0D0A-96AB-E6BC-75BA36153BDC}"/>
                </a:ext>
              </a:extLst>
            </p:cNvPr>
            <p:cNvSpPr txBox="1"/>
            <p:nvPr/>
          </p:nvSpPr>
          <p:spPr>
            <a:xfrm>
              <a:off x="4827491" y="2857585"/>
              <a:ext cx="2711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Data Processing Pipeline</a:t>
              </a:r>
            </a:p>
          </p:txBody>
        </p:sp>
      </p:grpSp>
      <p:sp>
        <p:nvSpPr>
          <p:cNvPr id="35" name="Merge 34">
            <a:extLst>
              <a:ext uri="{FF2B5EF4-FFF2-40B4-BE49-F238E27FC236}">
                <a16:creationId xmlns:a16="http://schemas.microsoft.com/office/drawing/2014/main" id="{D7ED1FF7-8F03-F4FA-481B-8BC4C08C6AE5}"/>
              </a:ext>
            </a:extLst>
          </p:cNvPr>
          <p:cNvSpPr/>
          <p:nvPr/>
        </p:nvSpPr>
        <p:spPr>
          <a:xfrm rot="10800000">
            <a:off x="1688053" y="4401849"/>
            <a:ext cx="428240" cy="46384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3003E3C7-E26E-4F0B-91B3-6F722891B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7"/>
          <a:stretch/>
        </p:blipFill>
        <p:spPr>
          <a:xfrm>
            <a:off x="3855385" y="53913"/>
            <a:ext cx="4135614" cy="2242977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Merge 34">
            <a:extLst>
              <a:ext uri="{FF2B5EF4-FFF2-40B4-BE49-F238E27FC236}">
                <a16:creationId xmlns:a16="http://schemas.microsoft.com/office/drawing/2014/main" id="{CABD1C2F-9BF1-4920-AE70-0EF7DDCBE50E}"/>
              </a:ext>
            </a:extLst>
          </p:cNvPr>
          <p:cNvSpPr/>
          <p:nvPr/>
        </p:nvSpPr>
        <p:spPr>
          <a:xfrm rot="10800000">
            <a:off x="1701846" y="1979088"/>
            <a:ext cx="428240" cy="463842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B2B2FF73-FCE9-49E6-8DE6-B617EF9804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61"/>
          <a:stretch/>
        </p:blipFill>
        <p:spPr>
          <a:xfrm>
            <a:off x="3864415" y="2455681"/>
            <a:ext cx="4090736" cy="2103120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BD1F6E4D-681C-4804-8AF1-BDD2420C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08"/>
          <a:stretch/>
        </p:blipFill>
        <p:spPr>
          <a:xfrm>
            <a:off x="8041223" y="2449546"/>
            <a:ext cx="4135615" cy="2103120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B8155314-4C62-4576-963A-834C48F797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83"/>
          <a:stretch/>
        </p:blipFill>
        <p:spPr>
          <a:xfrm>
            <a:off x="3823158" y="4712326"/>
            <a:ext cx="4167841" cy="2103120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37" name="Picture 36" descr="A screenshot of a website&#10;&#10;Description automatically generated">
            <a:extLst>
              <a:ext uri="{FF2B5EF4-FFF2-40B4-BE49-F238E27FC236}">
                <a16:creationId xmlns:a16="http://schemas.microsoft.com/office/drawing/2014/main" id="{30574CFB-568A-49FB-8BAF-DD75D910B3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133" b="-1465"/>
          <a:stretch/>
        </p:blipFill>
        <p:spPr>
          <a:xfrm>
            <a:off x="8041223" y="46314"/>
            <a:ext cx="4209623" cy="2279151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B42F1-49F6-44FE-8721-9157141B3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916" y="4761876"/>
            <a:ext cx="4224930" cy="20535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482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126</TotalTime>
  <Words>63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Gill Sans MT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Menard Soni</dc:creator>
  <cp:lastModifiedBy>Lucas Alexandre Batista</cp:lastModifiedBy>
  <cp:revision>4</cp:revision>
  <dcterms:created xsi:type="dcterms:W3CDTF">2024-10-31T23:18:38Z</dcterms:created>
  <dcterms:modified xsi:type="dcterms:W3CDTF">2024-11-01T01:26:53Z</dcterms:modified>
</cp:coreProperties>
</file>