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6" r:id="rId3"/>
    <p:sldId id="267" r:id="rId4"/>
    <p:sldId id="273" r:id="rId5"/>
    <p:sldId id="268" r:id="rId6"/>
    <p:sldId id="269" r:id="rId7"/>
    <p:sldId id="274" r:id="rId8"/>
    <p:sldId id="270" r:id="rId9"/>
    <p:sldId id="275" r:id="rId10"/>
    <p:sldId id="271" r:id="rId11"/>
    <p:sldId id="272" r:id="rId12"/>
    <p:sldId id="276" r:id="rId13"/>
    <p:sldId id="278" r:id="rId14"/>
    <p:sldId id="277" r:id="rId15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1212" autoAdjust="0"/>
  </p:normalViewPr>
  <p:slideViewPr>
    <p:cSldViewPr>
      <p:cViewPr varScale="1">
        <p:scale>
          <a:sx n="74" d="100"/>
          <a:sy n="74" d="100"/>
        </p:scale>
        <p:origin x="94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哲畅 薛" userId="45e028c3e641bd70" providerId="LiveId" clId="{70EB56C2-E554-467B-9511-8FF1100A70A9}"/>
    <pc:docChg chg="undo custSel addSld delSld modSld sldOrd">
      <pc:chgData name="哲畅 薛" userId="45e028c3e641bd70" providerId="LiveId" clId="{70EB56C2-E554-467B-9511-8FF1100A70A9}" dt="2023-06-16T01:55:44.730" v="2583" actId="1076"/>
      <pc:docMkLst>
        <pc:docMk/>
      </pc:docMkLst>
      <pc:sldChg chg="modSp mod">
        <pc:chgData name="哲畅 薛" userId="45e028c3e641bd70" providerId="LiveId" clId="{70EB56C2-E554-467B-9511-8FF1100A70A9}" dt="2023-06-16T00:26:26.502" v="535" actId="20577"/>
        <pc:sldMkLst>
          <pc:docMk/>
          <pc:sldMk cId="0" sldId="264"/>
        </pc:sldMkLst>
        <pc:spChg chg="mod">
          <ac:chgData name="哲畅 薛" userId="45e028c3e641bd70" providerId="LiveId" clId="{70EB56C2-E554-467B-9511-8FF1100A70A9}" dt="2023-06-16T00:26:26.502" v="535" actId="20577"/>
          <ac:spMkLst>
            <pc:docMk/>
            <pc:sldMk cId="0" sldId="264"/>
            <ac:spMk id="30724" creationId="{00000000-0000-0000-0000-000000000000}"/>
          </ac:spMkLst>
        </pc:spChg>
        <pc:spChg chg="mod">
          <ac:chgData name="哲畅 薛" userId="45e028c3e641bd70" providerId="LiveId" clId="{70EB56C2-E554-467B-9511-8FF1100A70A9}" dt="2023-06-15T23:15:02.302" v="13" actId="20577"/>
          <ac:spMkLst>
            <pc:docMk/>
            <pc:sldMk cId="0" sldId="264"/>
            <ac:spMk id="30725" creationId="{00000000-0000-0000-0000-000000000000}"/>
          </ac:spMkLst>
        </pc:spChg>
      </pc:sldChg>
      <pc:sldChg chg="addSp delSp modSp mod">
        <pc:chgData name="哲畅 薛" userId="45e028c3e641bd70" providerId="LiveId" clId="{70EB56C2-E554-467B-9511-8FF1100A70A9}" dt="2023-06-16T00:26:45.046" v="539" actId="20577"/>
        <pc:sldMkLst>
          <pc:docMk/>
          <pc:sldMk cId="1754662791" sldId="266"/>
        </pc:sldMkLst>
        <pc:spChg chg="mod">
          <ac:chgData name="哲畅 薛" userId="45e028c3e641bd70" providerId="LiveId" clId="{70EB56C2-E554-467B-9511-8FF1100A70A9}" dt="2023-06-15T23:33:06.097" v="47" actId="20577"/>
          <ac:spMkLst>
            <pc:docMk/>
            <pc:sldMk cId="1754662791" sldId="266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47:57.780" v="313" actId="20577"/>
          <ac:spMkLst>
            <pc:docMk/>
            <pc:sldMk cId="1754662791" sldId="266"/>
            <ac:spMk id="3" creationId="{49A7830E-6D9B-EC49-9016-BD2272F775B6}"/>
          </ac:spMkLst>
        </pc:spChg>
        <pc:spChg chg="del">
          <ac:chgData name="哲畅 薛" userId="45e028c3e641bd70" providerId="LiveId" clId="{70EB56C2-E554-467B-9511-8FF1100A70A9}" dt="2023-06-15T23:33:24.837" v="56"/>
          <ac:spMkLst>
            <pc:docMk/>
            <pc:sldMk cId="1754662791" sldId="266"/>
            <ac:spMk id="4" creationId="{480BAFDC-3D84-1A47-BAC0-21A62FB55067}"/>
          </ac:spMkLst>
        </pc:spChg>
        <pc:spChg chg="add mod">
          <ac:chgData name="哲畅 薛" userId="45e028c3e641bd70" providerId="LiveId" clId="{70EB56C2-E554-467B-9511-8FF1100A70A9}" dt="2023-06-16T00:26:45.046" v="539" actId="20577"/>
          <ac:spMkLst>
            <pc:docMk/>
            <pc:sldMk cId="1754662791" sldId="266"/>
            <ac:spMk id="7" creationId="{03878157-6918-D59A-3789-8DC2EB8E6F0C}"/>
          </ac:spMkLst>
        </pc:spChg>
      </pc:sldChg>
      <pc:sldChg chg="addSp modSp add mod">
        <pc:chgData name="哲畅 薛" userId="45e028c3e641bd70" providerId="LiveId" clId="{70EB56C2-E554-467B-9511-8FF1100A70A9}" dt="2023-06-16T00:42:46.263" v="911" actId="14100"/>
        <pc:sldMkLst>
          <pc:docMk/>
          <pc:sldMk cId="116020795" sldId="267"/>
        </pc:sldMkLst>
        <pc:spChg chg="mod">
          <ac:chgData name="哲畅 薛" userId="45e028c3e641bd70" providerId="LiveId" clId="{70EB56C2-E554-467B-9511-8FF1100A70A9}" dt="2023-06-15T23:50:29.625" v="316" actId="20577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0:42:02.344" v="900" actId="15"/>
          <ac:spMkLst>
            <pc:docMk/>
            <pc:sldMk cId="116020795" sldId="267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5T23:50:48.933" v="357" actId="20577"/>
          <ac:spMkLst>
            <pc:docMk/>
            <pc:sldMk cId="116020795" sldId="267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10.810" v="542" actId="1076"/>
          <ac:spMkLst>
            <pc:docMk/>
            <pc:sldMk cId="116020795" sldId="267"/>
            <ac:spMk id="7" creationId="{03878157-6918-D59A-3789-8DC2EB8E6F0C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8" creationId="{191D546C-0FA0-C4A1-2AC5-8087E01B7FE4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9" creationId="{2418DE55-F2E4-3B16-21B5-47D2CA2CD7EF}"/>
          </ac:spMkLst>
        </pc:spChg>
        <pc:spChg chg="add mod">
          <ac:chgData name="哲畅 薛" userId="45e028c3e641bd70" providerId="LiveId" clId="{70EB56C2-E554-467B-9511-8FF1100A70A9}" dt="2023-06-16T00:41:34.899" v="891" actId="207"/>
          <ac:spMkLst>
            <pc:docMk/>
            <pc:sldMk cId="116020795" sldId="267"/>
            <ac:spMk id="11" creationId="{EF5CF8F3-260F-F6E4-7F80-1F2011AB64CC}"/>
          </ac:spMkLst>
        </pc:spChg>
        <pc:spChg chg="add mod">
          <ac:chgData name="哲畅 薛" userId="45e028c3e641bd70" providerId="LiveId" clId="{70EB56C2-E554-467B-9511-8FF1100A70A9}" dt="2023-06-16T00:42:46.263" v="911" actId="14100"/>
          <ac:spMkLst>
            <pc:docMk/>
            <pc:sldMk cId="116020795" sldId="267"/>
            <ac:spMk id="12" creationId="{5087DB5D-A080-2410-B4C4-5FD915AAE978}"/>
          </ac:spMkLst>
        </pc:spChg>
        <pc:grpChg chg="add mod">
          <ac:chgData name="哲畅 薛" userId="45e028c3e641bd70" providerId="LiveId" clId="{70EB56C2-E554-467B-9511-8FF1100A70A9}" dt="2023-06-16T00:41:16.899" v="887" actId="11530"/>
          <ac:grpSpMkLst>
            <pc:docMk/>
            <pc:sldMk cId="116020795" sldId="267"/>
            <ac:grpSpMk id="10" creationId="{FA2F27D1-EE35-D0B4-0277-E1EFDDA7FCEC}"/>
          </ac:grpSpMkLst>
        </pc:grpChg>
        <pc:picChg chg="add mod">
          <ac:chgData name="哲畅 薛" userId="45e028c3e641bd70" providerId="LiveId" clId="{70EB56C2-E554-467B-9511-8FF1100A70A9}" dt="2023-06-16T00:39:55.037" v="874" actId="1076"/>
          <ac:picMkLst>
            <pc:docMk/>
            <pc:sldMk cId="116020795" sldId="267"/>
            <ac:picMk id="4" creationId="{9069909F-7081-FB3E-A07F-09DA172BE18C}"/>
          </ac:picMkLst>
        </pc:picChg>
      </pc:sldChg>
      <pc:sldChg chg="add del">
        <pc:chgData name="哲畅 薛" userId="45e028c3e641bd70" providerId="LiveId" clId="{70EB56C2-E554-467B-9511-8FF1100A70A9}" dt="2023-06-15T23:33:45.544" v="64" actId="47"/>
        <pc:sldMkLst>
          <pc:docMk/>
          <pc:sldMk cId="1271931581" sldId="267"/>
        </pc:sldMkLst>
      </pc:sldChg>
      <pc:sldChg chg="add del">
        <pc:chgData name="哲畅 薛" userId="45e028c3e641bd70" providerId="LiveId" clId="{70EB56C2-E554-467B-9511-8FF1100A70A9}" dt="2023-06-15T23:33:47.691" v="68" actId="47"/>
        <pc:sldMkLst>
          <pc:docMk/>
          <pc:sldMk cId="2214570229" sldId="268"/>
        </pc:sldMkLst>
      </pc:sldChg>
      <pc:sldChg chg="addSp delSp modSp add mod ord">
        <pc:chgData name="哲畅 薛" userId="45e028c3e641bd70" providerId="LiveId" clId="{70EB56C2-E554-467B-9511-8FF1100A70A9}" dt="2023-06-16T01:21:27.871" v="2014"/>
        <pc:sldMkLst>
          <pc:docMk/>
          <pc:sldMk cId="2316541608" sldId="268"/>
        </pc:sldMkLst>
        <pc:spChg chg="mod">
          <ac:chgData name="哲畅 薛" userId="45e028c3e641bd70" providerId="LiveId" clId="{70EB56C2-E554-467B-9511-8FF1100A70A9}" dt="2023-06-15T23:51:44.007" v="401"/>
          <ac:spMkLst>
            <pc:docMk/>
            <pc:sldMk cId="2316541608" sldId="268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1:12:11.152" v="1929" actId="20577"/>
          <ac:spMkLst>
            <pc:docMk/>
            <pc:sldMk cId="2316541608" sldId="268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35.327" v="546" actId="14100"/>
          <ac:spMkLst>
            <pc:docMk/>
            <pc:sldMk cId="2316541608" sldId="268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1:20:02.742" v="2004" actId="478"/>
          <ac:spMkLst>
            <pc:docMk/>
            <pc:sldMk cId="2316541608" sldId="268"/>
            <ac:spMk id="11" creationId="{5E7714B4-AECE-99DE-0071-845695427E0B}"/>
          </ac:spMkLst>
        </pc:spChg>
        <pc:picChg chg="add mod">
          <ac:chgData name="哲畅 薛" userId="45e028c3e641bd70" providerId="LiveId" clId="{70EB56C2-E554-467B-9511-8FF1100A70A9}" dt="2023-06-16T01:19:06.322" v="2000" actId="1076"/>
          <ac:picMkLst>
            <pc:docMk/>
            <pc:sldMk cId="2316541608" sldId="268"/>
            <ac:picMk id="8" creationId="{76C46E2F-F1AF-A429-6666-9EE279401CC6}"/>
          </ac:picMkLst>
        </pc:picChg>
        <pc:picChg chg="add mod">
          <ac:chgData name="哲畅 薛" userId="45e028c3e641bd70" providerId="LiveId" clId="{70EB56C2-E554-467B-9511-8FF1100A70A9}" dt="2023-06-16T01:19:02.501" v="1998" actId="1076"/>
          <ac:picMkLst>
            <pc:docMk/>
            <pc:sldMk cId="2316541608" sldId="268"/>
            <ac:picMk id="10" creationId="{2A102B00-BF3E-27F0-EF90-478364DF8F1B}"/>
          </ac:picMkLst>
        </pc:picChg>
        <pc:picChg chg="add mod">
          <ac:chgData name="哲畅 薛" userId="45e028c3e641bd70" providerId="LiveId" clId="{70EB56C2-E554-467B-9511-8FF1100A70A9}" dt="2023-06-16T01:20:33.724" v="2008" actId="1076"/>
          <ac:picMkLst>
            <pc:docMk/>
            <pc:sldMk cId="2316541608" sldId="268"/>
            <ac:picMk id="12" creationId="{7F22F1EB-0E7C-499B-603F-79B38354698C}"/>
          </ac:picMkLst>
        </pc:picChg>
        <pc:picChg chg="add mod">
          <ac:chgData name="哲畅 薛" userId="45e028c3e641bd70" providerId="LiveId" clId="{70EB56C2-E554-467B-9511-8FF1100A70A9}" dt="2023-06-16T01:21:27.871" v="2014"/>
          <ac:picMkLst>
            <pc:docMk/>
            <pc:sldMk cId="2316541608" sldId="268"/>
            <ac:picMk id="13" creationId="{B7F7F7C6-4ECC-F8CF-DB89-96ECF4D954EA}"/>
          </ac:picMkLst>
        </pc:picChg>
      </pc:sldChg>
      <pc:sldChg chg="add del">
        <pc:chgData name="哲畅 薛" userId="45e028c3e641bd70" providerId="LiveId" clId="{70EB56C2-E554-467B-9511-8FF1100A70A9}" dt="2023-06-15T23:33:46.191" v="65" actId="47"/>
        <pc:sldMkLst>
          <pc:docMk/>
          <pc:sldMk cId="151679397" sldId="269"/>
        </pc:sldMkLst>
      </pc:sldChg>
      <pc:sldChg chg="addSp delSp modSp add mod">
        <pc:chgData name="哲畅 薛" userId="45e028c3e641bd70" providerId="LiveId" clId="{70EB56C2-E554-467B-9511-8FF1100A70A9}" dt="2023-06-16T01:02:25.290" v="1518" actId="14100"/>
        <pc:sldMkLst>
          <pc:docMk/>
          <pc:sldMk cId="3654397029" sldId="269"/>
        </pc:sldMkLst>
        <pc:spChg chg="mod">
          <ac:chgData name="哲畅 薛" userId="45e028c3e641bd70" providerId="LiveId" clId="{70EB56C2-E554-467B-9511-8FF1100A70A9}" dt="2023-06-15T23:51:26.273" v="400"/>
          <ac:spMkLst>
            <pc:docMk/>
            <pc:sldMk cId="3654397029" sldId="269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0:45:19.342" v="1001" actId="478"/>
          <ac:spMkLst>
            <pc:docMk/>
            <pc:sldMk cId="3654397029" sldId="269"/>
            <ac:spMk id="3" creationId="{49A7830E-6D9B-EC49-9016-BD2272F775B6}"/>
          </ac:spMkLst>
        </pc:spChg>
        <pc:spChg chg="add del mod">
          <ac:chgData name="哲畅 薛" userId="45e028c3e641bd70" providerId="LiveId" clId="{70EB56C2-E554-467B-9511-8FF1100A70A9}" dt="2023-06-16T00:45:12.765" v="997" actId="478"/>
          <ac:spMkLst>
            <pc:docMk/>
            <pc:sldMk cId="3654397029" sldId="269"/>
            <ac:spMk id="4" creationId="{43615D20-FDE0-5185-C307-AA916D290228}"/>
          </ac:spMkLst>
        </pc:spChg>
        <pc:spChg chg="mod">
          <ac:chgData name="哲畅 薛" userId="45e028c3e641bd70" providerId="LiveId" clId="{70EB56C2-E554-467B-9511-8FF1100A70A9}" dt="2023-06-16T00:44:03.720" v="962" actId="20577"/>
          <ac:spMkLst>
            <pc:docMk/>
            <pc:sldMk cId="3654397029" sldId="269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27.008" v="544" actId="14100"/>
          <ac:spMkLst>
            <pc:docMk/>
            <pc:sldMk cId="3654397029" sldId="269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0:45:16.684" v="999" actId="478"/>
          <ac:spMkLst>
            <pc:docMk/>
            <pc:sldMk cId="3654397029" sldId="269"/>
            <ac:spMk id="8" creationId="{92C9CF9D-6BF0-E730-A625-060020BEE1FF}"/>
          </ac:spMkLst>
        </pc:spChg>
        <pc:spChg chg="add del mod">
          <ac:chgData name="哲畅 薛" userId="45e028c3e641bd70" providerId="LiveId" clId="{70EB56C2-E554-467B-9511-8FF1100A70A9}" dt="2023-06-16T00:45:22.617" v="1002" actId="478"/>
          <ac:spMkLst>
            <pc:docMk/>
            <pc:sldMk cId="3654397029" sldId="269"/>
            <ac:spMk id="9" creationId="{74AF28F3-8175-D5AA-145B-9BEBBBC35E90}"/>
          </ac:spMkLst>
        </pc:spChg>
        <pc:spChg chg="add mod">
          <ac:chgData name="哲畅 薛" userId="45e028c3e641bd70" providerId="LiveId" clId="{70EB56C2-E554-467B-9511-8FF1100A70A9}" dt="2023-06-16T00:52:22.906" v="1218" actId="1076"/>
          <ac:spMkLst>
            <pc:docMk/>
            <pc:sldMk cId="3654397029" sldId="269"/>
            <ac:spMk id="10" creationId="{D7A22081-898F-4076-824B-EAFCBAD797A1}"/>
          </ac:spMkLst>
        </pc:spChg>
        <pc:spChg chg="add mod">
          <ac:chgData name="哲畅 薛" userId="45e028c3e641bd70" providerId="LiveId" clId="{70EB56C2-E554-467B-9511-8FF1100A70A9}" dt="2023-06-16T00:51:20.675" v="1181" actId="1076"/>
          <ac:spMkLst>
            <pc:docMk/>
            <pc:sldMk cId="3654397029" sldId="269"/>
            <ac:spMk id="11" creationId="{4C17580E-4A01-5B38-EA4E-076300ED1943}"/>
          </ac:spMkLst>
        </pc:spChg>
        <pc:spChg chg="add mod">
          <ac:chgData name="哲畅 薛" userId="45e028c3e641bd70" providerId="LiveId" clId="{70EB56C2-E554-467B-9511-8FF1100A70A9}" dt="2023-06-16T00:50:47.678" v="1150" actId="692"/>
          <ac:spMkLst>
            <pc:docMk/>
            <pc:sldMk cId="3654397029" sldId="269"/>
            <ac:spMk id="12" creationId="{E671A742-E3B7-A3CA-452D-92364650D110}"/>
          </ac:spMkLst>
        </pc:spChg>
        <pc:spChg chg="add mod">
          <ac:chgData name="哲畅 薛" userId="45e028c3e641bd70" providerId="LiveId" clId="{70EB56C2-E554-467B-9511-8FF1100A70A9}" dt="2023-06-16T00:58:09.883" v="1272" actId="1076"/>
          <ac:spMkLst>
            <pc:docMk/>
            <pc:sldMk cId="3654397029" sldId="269"/>
            <ac:spMk id="13" creationId="{58C725E3-E133-9725-821F-A4C3E8E575A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4" creationId="{19B0F8E5-9748-2DD5-290C-FAF24DF29E0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5" creationId="{81B4C134-314F-EF90-EEFE-E0242D5EC518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6" creationId="{1ECA2319-AF39-E7FF-7F5D-153CBA9CA6D2}"/>
          </ac:spMkLst>
        </pc:spChg>
        <pc:spChg chg="add mod">
          <ac:chgData name="哲畅 薛" userId="45e028c3e641bd70" providerId="LiveId" clId="{70EB56C2-E554-467B-9511-8FF1100A70A9}" dt="2023-06-16T00:55:42.170" v="1259" actId="1076"/>
          <ac:spMkLst>
            <pc:docMk/>
            <pc:sldMk cId="3654397029" sldId="269"/>
            <ac:spMk id="48" creationId="{0BC3860F-A5AF-6289-BD17-7073E2CF5E84}"/>
          </ac:spMkLst>
        </pc:spChg>
        <pc:spChg chg="add mod">
          <ac:chgData name="哲畅 薛" userId="45e028c3e641bd70" providerId="LiveId" clId="{70EB56C2-E554-467B-9511-8FF1100A70A9}" dt="2023-06-16T00:55:24.777" v="1247" actId="20577"/>
          <ac:spMkLst>
            <pc:docMk/>
            <pc:sldMk cId="3654397029" sldId="269"/>
            <ac:spMk id="50" creationId="{1BC5ADD6-9C3C-55E6-B38C-0BE7A6D04AD3}"/>
          </ac:spMkLst>
        </pc:spChg>
        <pc:spChg chg="add mod">
          <ac:chgData name="哲畅 薛" userId="45e028c3e641bd70" providerId="LiveId" clId="{70EB56C2-E554-467B-9511-8FF1100A70A9}" dt="2023-06-16T00:55:38.899" v="1258" actId="1076"/>
          <ac:spMkLst>
            <pc:docMk/>
            <pc:sldMk cId="3654397029" sldId="269"/>
            <ac:spMk id="52" creationId="{B951E386-746D-BCC2-44CA-D6E6D1DA83CB}"/>
          </ac:spMkLst>
        </pc:spChg>
        <pc:spChg chg="add mod">
          <ac:chgData name="哲畅 薛" userId="45e028c3e641bd70" providerId="LiveId" clId="{70EB56C2-E554-467B-9511-8FF1100A70A9}" dt="2023-06-16T00:58:14.960" v="1274" actId="1076"/>
          <ac:spMkLst>
            <pc:docMk/>
            <pc:sldMk cId="3654397029" sldId="269"/>
            <ac:spMk id="54" creationId="{7FB3EDE0-5B08-02DA-0E08-9785303DE354}"/>
          </ac:spMkLst>
        </pc:spChg>
        <pc:spChg chg="add mod">
          <ac:chgData name="哲畅 薛" userId="45e028c3e641bd70" providerId="LiveId" clId="{70EB56C2-E554-467B-9511-8FF1100A70A9}" dt="2023-06-16T01:02:25.290" v="1518" actId="14100"/>
          <ac:spMkLst>
            <pc:docMk/>
            <pc:sldMk cId="3654397029" sldId="269"/>
            <ac:spMk id="57" creationId="{9A7FDADB-66EB-BE72-6321-478825E7E675}"/>
          </ac:spMkLst>
        </pc:spChg>
        <pc:spChg chg="add mod">
          <ac:chgData name="哲畅 薛" userId="45e028c3e641bd70" providerId="LiveId" clId="{70EB56C2-E554-467B-9511-8FF1100A70A9}" dt="2023-06-16T01:02:18.021" v="1516" actId="12"/>
          <ac:spMkLst>
            <pc:docMk/>
            <pc:sldMk cId="3654397029" sldId="269"/>
            <ac:spMk id="64" creationId="{027D2727-384F-83F6-3A24-6BFE45FCFFF7}"/>
          </ac:spMkLst>
        </pc:spChg>
        <pc:picChg chg="add mod modCrop">
          <ac:chgData name="哲畅 薛" userId="45e028c3e641bd70" providerId="LiveId" clId="{70EB56C2-E554-467B-9511-8FF1100A70A9}" dt="2023-06-16T01:01:00.314" v="1401" actId="1076"/>
          <ac:picMkLst>
            <pc:docMk/>
            <pc:sldMk cId="3654397029" sldId="269"/>
            <ac:picMk id="56" creationId="{679C0745-ADE8-FA78-2EF2-68A0C04CBD84}"/>
          </ac:picMkLst>
        </pc:picChg>
        <pc:picChg chg="add mod">
          <ac:chgData name="哲畅 薛" userId="45e028c3e641bd70" providerId="LiveId" clId="{70EB56C2-E554-467B-9511-8FF1100A70A9}" dt="2023-06-16T01:01:09.885" v="1403" actId="1076"/>
          <ac:picMkLst>
            <pc:docMk/>
            <pc:sldMk cId="3654397029" sldId="269"/>
            <ac:picMk id="63" creationId="{1B7958FC-B7DF-7E35-2E87-4F7C5D2868E1}"/>
          </ac:picMkLst>
        </pc:picChg>
        <pc:cxnChg chg="add mod">
          <ac:chgData name="哲畅 薛" userId="45e028c3e641bd70" providerId="LiveId" clId="{70EB56C2-E554-467B-9511-8FF1100A70A9}" dt="2023-06-16T00:52:28.584" v="1221" actId="14100"/>
          <ac:cxnSpMkLst>
            <pc:docMk/>
            <pc:sldMk cId="3654397029" sldId="269"/>
            <ac:cxnSpMk id="18" creationId="{29C4A49E-EB0D-CA91-C6DF-FD9DDA0CD4B4}"/>
          </ac:cxnSpMkLst>
        </pc:cxnChg>
        <pc:cxnChg chg="add mod">
          <ac:chgData name="哲畅 薛" userId="45e028c3e641bd70" providerId="LiveId" clId="{70EB56C2-E554-467B-9511-8FF1100A70A9}" dt="2023-06-16T00:52:24.417" v="1219" actId="14100"/>
          <ac:cxnSpMkLst>
            <pc:docMk/>
            <pc:sldMk cId="3654397029" sldId="269"/>
            <ac:cxnSpMk id="20" creationId="{002B60CA-A5B1-E7EB-6356-B1C2C3D36937}"/>
          </ac:cxnSpMkLst>
        </pc:cxnChg>
        <pc:cxnChg chg="add mod">
          <ac:chgData name="哲畅 薛" userId="45e028c3e641bd70" providerId="LiveId" clId="{70EB56C2-E554-467B-9511-8FF1100A70A9}" dt="2023-06-16T00:52:13.337" v="1216" actId="14100"/>
          <ac:cxnSpMkLst>
            <pc:docMk/>
            <pc:sldMk cId="3654397029" sldId="269"/>
            <ac:cxnSpMk id="23" creationId="{60CDD4B3-600F-ADE1-31FE-9456B7FCF422}"/>
          </ac:cxnSpMkLst>
        </pc:cxnChg>
        <pc:cxnChg chg="add mod">
          <ac:chgData name="哲畅 薛" userId="45e028c3e641bd70" providerId="LiveId" clId="{70EB56C2-E554-467B-9511-8FF1100A70A9}" dt="2023-06-16T00:58:12.394" v="1273" actId="14100"/>
          <ac:cxnSpMkLst>
            <pc:docMk/>
            <pc:sldMk cId="3654397029" sldId="269"/>
            <ac:cxnSpMk id="27" creationId="{F9C97F47-925B-3479-EED7-8F719A891235}"/>
          </ac:cxnSpMkLst>
        </pc:cxnChg>
        <pc:cxnChg chg="add mod">
          <ac:chgData name="哲畅 薛" userId="45e028c3e641bd70" providerId="LiveId" clId="{70EB56C2-E554-467B-9511-8FF1100A70A9}" dt="2023-06-16T00:52:47.293" v="1229" actId="14100"/>
          <ac:cxnSpMkLst>
            <pc:docMk/>
            <pc:sldMk cId="3654397029" sldId="269"/>
            <ac:cxnSpMk id="39" creationId="{C3BA6EEF-10D5-4828-DB31-C5C6ABC20E10}"/>
          </ac:cxnSpMkLst>
        </pc:cxnChg>
        <pc:cxnChg chg="add mod">
          <ac:chgData name="哲畅 薛" userId="45e028c3e641bd70" providerId="LiveId" clId="{70EB56C2-E554-467B-9511-8FF1100A70A9}" dt="2023-06-16T00:52:45.396" v="1228" actId="14100"/>
          <ac:cxnSpMkLst>
            <pc:docMk/>
            <pc:sldMk cId="3654397029" sldId="269"/>
            <ac:cxnSpMk id="42" creationId="{914AC16D-50B3-E90C-5463-646CA737C8D2}"/>
          </ac:cxnSpMkLst>
        </pc:cxnChg>
        <pc:cxnChg chg="add mod">
          <ac:chgData name="哲畅 薛" userId="45e028c3e641bd70" providerId="LiveId" clId="{70EB56C2-E554-467B-9511-8FF1100A70A9}" dt="2023-06-16T01:00:56.903" v="1400" actId="692"/>
          <ac:cxnSpMkLst>
            <pc:docMk/>
            <pc:sldMk cId="3654397029" sldId="269"/>
            <ac:cxnSpMk id="58" creationId="{950483E0-E49E-A5FC-4D5F-16C5FC9D1840}"/>
          </ac:cxnSpMkLst>
        </pc:cxnChg>
        <pc:cxnChg chg="add mod">
          <ac:chgData name="哲畅 薛" userId="45e028c3e641bd70" providerId="LiveId" clId="{70EB56C2-E554-467B-9511-8FF1100A70A9}" dt="2023-06-16T01:01:09.885" v="1403" actId="1076"/>
          <ac:cxnSpMkLst>
            <pc:docMk/>
            <pc:sldMk cId="3654397029" sldId="269"/>
            <ac:cxnSpMk id="65" creationId="{BDCD8B81-9C5F-464C-4876-C44D1A53489A}"/>
          </ac:cxnSpMkLst>
        </pc:cxnChg>
      </pc:sldChg>
      <pc:sldChg chg="add del">
        <pc:chgData name="哲畅 薛" userId="45e028c3e641bd70" providerId="LiveId" clId="{70EB56C2-E554-467B-9511-8FF1100A70A9}" dt="2023-06-15T23:33:46.648" v="66" actId="47"/>
        <pc:sldMkLst>
          <pc:docMk/>
          <pc:sldMk cId="3220822878" sldId="270"/>
        </pc:sldMkLst>
      </pc:sldChg>
      <pc:sldChg chg="modSp add mod">
        <pc:chgData name="哲畅 薛" userId="45e028c3e641bd70" providerId="LiveId" clId="{70EB56C2-E554-467B-9511-8FF1100A70A9}" dt="2023-06-16T01:24:54.827" v="2154" actId="20577"/>
        <pc:sldMkLst>
          <pc:docMk/>
          <pc:sldMk cId="3567624090" sldId="270"/>
        </pc:sldMkLst>
        <pc:spChg chg="mod">
          <ac:chgData name="哲畅 薛" userId="45e028c3e641bd70" providerId="LiveId" clId="{70EB56C2-E554-467B-9511-8FF1100A70A9}" dt="2023-06-15T23:52:08.481" v="405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24:54.827" v="2154" actId="20577"/>
          <ac:spMkLst>
            <pc:docMk/>
            <pc:sldMk cId="3567624090" sldId="270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40.780" v="548" actId="14100"/>
          <ac:spMkLst>
            <pc:docMk/>
            <pc:sldMk cId="3567624090" sldId="270"/>
            <ac:spMk id="7" creationId="{03878157-6918-D59A-3789-8DC2EB8E6F0C}"/>
          </ac:spMkLst>
        </pc:spChg>
      </pc:sldChg>
      <pc:sldChg chg="addSp delSp modSp add mod">
        <pc:chgData name="哲畅 薛" userId="45e028c3e641bd70" providerId="LiveId" clId="{70EB56C2-E554-467B-9511-8FF1100A70A9}" dt="2023-06-16T01:54:04.221" v="2567" actId="20577"/>
        <pc:sldMkLst>
          <pc:docMk/>
          <pc:sldMk cId="802925574" sldId="271"/>
        </pc:sldMkLst>
        <pc:spChg chg="mod">
          <ac:chgData name="哲畅 薛" userId="45e028c3e641bd70" providerId="LiveId" clId="{70EB56C2-E554-467B-9511-8FF1100A70A9}" dt="2023-06-16T01:26:06.347" v="2170" actId="20577"/>
          <ac:spMkLst>
            <pc:docMk/>
            <pc:sldMk cId="802925574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54:04.221" v="2567" actId="20577"/>
          <ac:spMkLst>
            <pc:docMk/>
            <pc:sldMk cId="802925574" sldId="271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1:26:23.265" v="2176"/>
          <ac:spMkLst>
            <pc:docMk/>
            <pc:sldMk cId="802925574" sldId="271"/>
            <ac:spMk id="5" creationId="{445D3820-0C66-D04D-9162-C3447D297A63}"/>
          </ac:spMkLst>
        </pc:spChg>
        <pc:picChg chg="add del mod">
          <ac:chgData name="哲畅 薛" userId="45e028c3e641bd70" providerId="LiveId" clId="{70EB56C2-E554-467B-9511-8FF1100A70A9}" dt="2023-06-16T01:48:21.221" v="2505" actId="478"/>
          <ac:picMkLst>
            <pc:docMk/>
            <pc:sldMk cId="802925574" sldId="271"/>
            <ac:picMk id="8" creationId="{62453B1C-82B9-BFC1-139F-0EBE30D4BC33}"/>
          </ac:picMkLst>
        </pc:picChg>
        <pc:picChg chg="add del mod">
          <ac:chgData name="哲畅 薛" userId="45e028c3e641bd70" providerId="LiveId" clId="{70EB56C2-E554-467B-9511-8FF1100A70A9}" dt="2023-06-16T01:48:19.948" v="2504" actId="478"/>
          <ac:picMkLst>
            <pc:docMk/>
            <pc:sldMk cId="802925574" sldId="271"/>
            <ac:picMk id="10" creationId="{81932B15-6C53-BA52-EE6F-5A02E3484EDE}"/>
          </ac:picMkLst>
        </pc:picChg>
      </pc:sldChg>
      <pc:sldChg chg="modSp add del mod">
        <pc:chgData name="哲畅 薛" userId="45e028c3e641bd70" providerId="LiveId" clId="{70EB56C2-E554-467B-9511-8FF1100A70A9}" dt="2023-06-15T23:33:47.259" v="67" actId="47"/>
        <pc:sldMkLst>
          <pc:docMk/>
          <pc:sldMk cId="2138910707" sldId="271"/>
        </pc:sldMkLst>
        <pc:spChg chg="mod">
          <ac:chgData name="哲畅 薛" userId="45e028c3e641bd70" providerId="LiveId" clId="{70EB56C2-E554-467B-9511-8FF1100A70A9}" dt="2023-06-15T23:32:13.937" v="30" actId="20577"/>
          <ac:spMkLst>
            <pc:docMk/>
            <pc:sldMk cId="2138910707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32:40.981" v="33"/>
          <ac:spMkLst>
            <pc:docMk/>
            <pc:sldMk cId="2138910707" sldId="271"/>
            <ac:spMk id="3" creationId="{49A7830E-6D9B-EC49-9016-BD2272F775B6}"/>
          </ac:spMkLst>
        </pc:spChg>
      </pc:sldChg>
      <pc:sldChg chg="add del">
        <pc:chgData name="哲畅 薛" userId="45e028c3e641bd70" providerId="LiveId" clId="{70EB56C2-E554-467B-9511-8FF1100A70A9}" dt="2023-06-16T01:54:30.955" v="2568" actId="47"/>
        <pc:sldMkLst>
          <pc:docMk/>
          <pc:sldMk cId="3568963341" sldId="272"/>
        </pc:sldMkLst>
      </pc:sldChg>
      <pc:sldChg chg="addSp modSp add mod">
        <pc:chgData name="哲畅 薛" userId="45e028c3e641bd70" providerId="LiveId" clId="{70EB56C2-E554-467B-9511-8FF1100A70A9}" dt="2023-06-16T01:55:44.730" v="2583" actId="1076"/>
        <pc:sldMkLst>
          <pc:docMk/>
          <pc:sldMk cId="3772656341" sldId="272"/>
        </pc:sldMkLst>
        <pc:spChg chg="mod">
          <ac:chgData name="哲畅 薛" userId="45e028c3e641bd70" providerId="LiveId" clId="{70EB56C2-E554-467B-9511-8FF1100A70A9}" dt="2023-06-16T01:54:44.039" v="2570" actId="20577"/>
          <ac:spMkLst>
            <pc:docMk/>
            <pc:sldMk cId="3772656341" sldId="272"/>
            <ac:spMk id="3" creationId="{49A7830E-6D9B-EC49-9016-BD2272F775B6}"/>
          </ac:spMkLst>
        </pc:spChg>
        <pc:picChg chg="add mod">
          <ac:chgData name="哲畅 薛" userId="45e028c3e641bd70" providerId="LiveId" clId="{70EB56C2-E554-467B-9511-8FF1100A70A9}" dt="2023-06-16T01:55:44.730" v="2583" actId="1076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70EB56C2-E554-467B-9511-8FF1100A70A9}" dt="2023-06-16T01:55:23.319" v="2582" actId="14100"/>
          <ac:picMkLst>
            <pc:docMk/>
            <pc:sldMk cId="3772656341" sldId="272"/>
            <ac:picMk id="10" creationId="{4A76E724-1C41-138B-AAFA-92DA0D7ECA9F}"/>
          </ac:picMkLst>
        </pc:picChg>
      </pc:sldChg>
    </pc:docChg>
  </pc:docChgLst>
  <pc:docChgLst>
    <pc:chgData name="哲畅 薛" userId="45e028c3e641bd70" providerId="LiveId" clId="{29048D89-392C-4136-AD43-A5D50A0C1218}"/>
    <pc:docChg chg="undo redo custSel addSld delSld modSld sldOrd">
      <pc:chgData name="哲畅 薛" userId="45e028c3e641bd70" providerId="LiveId" clId="{29048D89-392C-4136-AD43-A5D50A0C1218}" dt="2023-06-30T09:47:48.794" v="2173" actId="20577"/>
      <pc:docMkLst>
        <pc:docMk/>
      </pc:docMkLst>
      <pc:sldChg chg="modSp mod">
        <pc:chgData name="哲畅 薛" userId="45e028c3e641bd70" providerId="LiveId" clId="{29048D89-392C-4136-AD43-A5D50A0C1218}" dt="2023-06-30T09:45:37.646" v="2089" actId="20577"/>
        <pc:sldMkLst>
          <pc:docMk/>
          <pc:sldMk cId="1754662791" sldId="266"/>
        </pc:sldMkLst>
        <pc:spChg chg="mod">
          <ac:chgData name="哲畅 薛" userId="45e028c3e641bd70" providerId="LiveId" clId="{29048D89-392C-4136-AD43-A5D50A0C1218}" dt="2023-06-30T09:45:37.646" v="2089" actId="20577"/>
          <ac:spMkLst>
            <pc:docMk/>
            <pc:sldMk cId="1754662791" sldId="266"/>
            <ac:spMk id="3" creationId="{49A7830E-6D9B-EC49-9016-BD2272F775B6}"/>
          </ac:spMkLst>
        </pc:spChg>
      </pc:sldChg>
      <pc:sldChg chg="modSp mod">
        <pc:chgData name="哲畅 薛" userId="45e028c3e641bd70" providerId="LiveId" clId="{29048D89-392C-4136-AD43-A5D50A0C1218}" dt="2023-06-27T19:47:00.029" v="15" actId="1076"/>
        <pc:sldMkLst>
          <pc:docMk/>
          <pc:sldMk cId="116020795" sldId="267"/>
        </pc:sldMkLst>
        <pc:spChg chg="mod">
          <ac:chgData name="哲畅 薛" userId="45e028c3e641bd70" providerId="LiveId" clId="{29048D89-392C-4136-AD43-A5D50A0C1218}" dt="2023-06-27T19:45:42.341" v="8" actId="1076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7T19:45:44.153" v="10" actId="20577"/>
          <ac:spMkLst>
            <pc:docMk/>
            <pc:sldMk cId="116020795" sldId="267"/>
            <ac:spMk id="5" creationId="{445D3820-0C66-D04D-9162-C3447D297A63}"/>
          </ac:spMkLst>
        </pc:spChg>
        <pc:spChg chg="mod">
          <ac:chgData name="哲畅 薛" userId="45e028c3e641bd70" providerId="LiveId" clId="{29048D89-392C-4136-AD43-A5D50A0C1218}" dt="2023-06-27T19:47:00.029" v="15" actId="1076"/>
          <ac:spMkLst>
            <pc:docMk/>
            <pc:sldMk cId="116020795" sldId="267"/>
            <ac:spMk id="7" creationId="{03878157-6918-D59A-3789-8DC2EB8E6F0C}"/>
          </ac:spMkLst>
        </pc:spChg>
      </pc:sldChg>
      <pc:sldChg chg="delSp modSp mod ord">
        <pc:chgData name="哲畅 薛" userId="45e028c3e641bd70" providerId="LiveId" clId="{29048D89-392C-4136-AD43-A5D50A0C1218}" dt="2023-06-30T09:47:48.794" v="2173" actId="20577"/>
        <pc:sldMkLst>
          <pc:docMk/>
          <pc:sldMk cId="2316541608" sldId="268"/>
        </pc:sldMkLst>
        <pc:spChg chg="mod">
          <ac:chgData name="哲畅 薛" userId="45e028c3e641bd70" providerId="LiveId" clId="{29048D89-392C-4136-AD43-A5D50A0C1218}" dt="2023-06-27T19:48:28.511" v="59" actId="20577"/>
          <ac:spMkLst>
            <pc:docMk/>
            <pc:sldMk cId="2316541608" sldId="26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9:47:48.794" v="2173" actId="20577"/>
          <ac:spMkLst>
            <pc:docMk/>
            <pc:sldMk cId="2316541608" sldId="268"/>
            <ac:spMk id="3" creationId="{49A7830E-6D9B-EC49-9016-BD2272F775B6}"/>
          </ac:spMkLst>
        </pc:spChg>
        <pc:picChg chg="del">
          <ac:chgData name="哲畅 薛" userId="45e028c3e641bd70" providerId="LiveId" clId="{29048D89-392C-4136-AD43-A5D50A0C1218}" dt="2023-06-28T20:40:38.834" v="206" actId="478"/>
          <ac:picMkLst>
            <pc:docMk/>
            <pc:sldMk cId="2316541608" sldId="268"/>
            <ac:picMk id="8" creationId="{76C46E2F-F1AF-A429-6666-9EE279401CC6}"/>
          </ac:picMkLst>
        </pc:picChg>
        <pc:picChg chg="del mod">
          <ac:chgData name="哲畅 薛" userId="45e028c3e641bd70" providerId="LiveId" clId="{29048D89-392C-4136-AD43-A5D50A0C1218}" dt="2023-06-28T20:40:38.494" v="205" actId="478"/>
          <ac:picMkLst>
            <pc:docMk/>
            <pc:sldMk cId="2316541608" sldId="268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20:40:39.692" v="207" actId="478"/>
          <ac:picMkLst>
            <pc:docMk/>
            <pc:sldMk cId="2316541608" sldId="268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20:40:40.047" v="208" actId="478"/>
          <ac:picMkLst>
            <pc:docMk/>
            <pc:sldMk cId="2316541608" sldId="268"/>
            <ac:picMk id="13" creationId="{B7F7F7C6-4ECC-F8CF-DB89-96ECF4D954EA}"/>
          </ac:picMkLst>
        </pc:picChg>
      </pc:sldChg>
      <pc:sldChg chg="modSp mod ord">
        <pc:chgData name="哲畅 薛" userId="45e028c3e641bd70" providerId="LiveId" clId="{29048D89-392C-4136-AD43-A5D50A0C1218}" dt="2023-06-30T02:32:36.553" v="1952"/>
        <pc:sldMkLst>
          <pc:docMk/>
          <pc:sldMk cId="3567624090" sldId="270"/>
        </pc:sldMkLst>
        <pc:spChg chg="mod">
          <ac:chgData name="哲畅 薛" userId="45e028c3e641bd70" providerId="LiveId" clId="{29048D89-392C-4136-AD43-A5D50A0C1218}" dt="2023-06-30T02:32:36.553" v="1952"/>
          <ac:spMkLst>
            <pc:docMk/>
            <pc:sldMk cId="3567624090" sldId="270"/>
            <ac:spMk id="3" creationId="{49A7830E-6D9B-EC49-9016-BD2272F775B6}"/>
          </ac:spMkLst>
        </pc:spChg>
      </pc:sldChg>
      <pc:sldChg chg="modSp mod ord">
        <pc:chgData name="哲畅 薛" userId="45e028c3e641bd70" providerId="LiveId" clId="{29048D89-392C-4136-AD43-A5D50A0C1218}" dt="2023-06-30T02:21:05.591" v="1788"/>
        <pc:sldMkLst>
          <pc:docMk/>
          <pc:sldMk cId="802925574" sldId="271"/>
        </pc:sldMkLst>
        <pc:spChg chg="mod">
          <ac:chgData name="哲畅 薛" userId="45e028c3e641bd70" providerId="LiveId" clId="{29048D89-392C-4136-AD43-A5D50A0C1218}" dt="2023-06-30T00:59:45.817" v="469" actId="20577"/>
          <ac:spMkLst>
            <pc:docMk/>
            <pc:sldMk cId="802925574" sldId="271"/>
            <ac:spMk id="3" creationId="{49A7830E-6D9B-EC49-9016-BD2272F775B6}"/>
          </ac:spMkLst>
        </pc:spChg>
      </pc:sldChg>
      <pc:sldChg chg="addSp delSp modSp mod ord">
        <pc:chgData name="哲畅 薛" userId="45e028c3e641bd70" providerId="LiveId" clId="{29048D89-392C-4136-AD43-A5D50A0C1218}" dt="2023-06-30T02:21:05.591" v="1788"/>
        <pc:sldMkLst>
          <pc:docMk/>
          <pc:sldMk cId="3772656341" sldId="272"/>
        </pc:sldMkLst>
        <pc:picChg chg="del">
          <ac:chgData name="哲畅 薛" userId="45e028c3e641bd70" providerId="LiveId" clId="{29048D89-392C-4136-AD43-A5D50A0C1218}" dt="2023-06-30T00:59:59.634" v="470" actId="478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29048D89-392C-4136-AD43-A5D50A0C1218}" dt="2023-06-30T01:00:59.662" v="480" actId="1076"/>
          <ac:picMkLst>
            <pc:docMk/>
            <pc:sldMk cId="3772656341" sldId="272"/>
            <ac:picMk id="9" creationId="{F1141D2B-79C7-170C-B91A-FBDEC01D1C85}"/>
          </ac:picMkLst>
        </pc:picChg>
        <pc:picChg chg="del">
          <ac:chgData name="哲畅 薛" userId="45e028c3e641bd70" providerId="LiveId" clId="{29048D89-392C-4136-AD43-A5D50A0C1218}" dt="2023-06-30T01:00:00.016" v="471" actId="478"/>
          <ac:picMkLst>
            <pc:docMk/>
            <pc:sldMk cId="3772656341" sldId="272"/>
            <ac:picMk id="10" creationId="{4A76E724-1C41-138B-AAFA-92DA0D7ECA9F}"/>
          </ac:picMkLst>
        </pc:picChg>
        <pc:picChg chg="add mod">
          <ac:chgData name="哲畅 薛" userId="45e028c3e641bd70" providerId="LiveId" clId="{29048D89-392C-4136-AD43-A5D50A0C1218}" dt="2023-06-30T01:01:02.745" v="481" actId="1076"/>
          <ac:picMkLst>
            <pc:docMk/>
            <pc:sldMk cId="3772656341" sldId="272"/>
            <ac:picMk id="12" creationId="{310147C5-CA32-096E-EEEE-96B766A03EC5}"/>
          </ac:picMkLst>
        </pc:picChg>
      </pc:sldChg>
      <pc:sldChg chg="add del">
        <pc:chgData name="哲畅 薛" userId="45e028c3e641bd70" providerId="LiveId" clId="{29048D89-392C-4136-AD43-A5D50A0C1218}" dt="2023-06-27T19:48:01.137" v="18" actId="47"/>
        <pc:sldMkLst>
          <pc:docMk/>
          <pc:sldMk cId="424583044" sldId="273"/>
        </pc:sldMkLst>
      </pc:sldChg>
      <pc:sldChg chg="addSp delSp modSp add mod ord">
        <pc:chgData name="哲畅 薛" userId="45e028c3e641bd70" providerId="LiveId" clId="{29048D89-392C-4136-AD43-A5D50A0C1218}" dt="2023-06-28T23:03:10.691" v="219" actId="1076"/>
        <pc:sldMkLst>
          <pc:docMk/>
          <pc:sldMk cId="3472763388" sldId="273"/>
        </pc:sldMkLst>
        <pc:spChg chg="mod">
          <ac:chgData name="哲畅 薛" userId="45e028c3e641bd70" providerId="LiveId" clId="{29048D89-392C-4136-AD43-A5D50A0C1218}" dt="2023-06-27T19:48:14.084" v="42" actId="20577"/>
          <ac:spMkLst>
            <pc:docMk/>
            <pc:sldMk cId="3472763388" sldId="273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8T20:38:32.359" v="163" actId="14100"/>
          <ac:spMkLst>
            <pc:docMk/>
            <pc:sldMk cId="3472763388" sldId="273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28T23:03:10.018" v="218" actId="1076"/>
          <ac:spMkLst>
            <pc:docMk/>
            <pc:sldMk cId="3472763388" sldId="273"/>
            <ac:spMk id="11" creationId="{26882410-F3E7-C903-DD6F-AC72B367BB30}"/>
          </ac:spMkLst>
        </pc:spChg>
        <pc:spChg chg="add mod">
          <ac:chgData name="哲畅 薛" userId="45e028c3e641bd70" providerId="LiveId" clId="{29048D89-392C-4136-AD43-A5D50A0C1218}" dt="2023-06-28T20:39:26.184" v="203" actId="1076"/>
          <ac:spMkLst>
            <pc:docMk/>
            <pc:sldMk cId="3472763388" sldId="273"/>
            <ac:spMk id="14" creationId="{D9C6B4DF-F4C3-614F-E340-B3A74D1CDBBE}"/>
          </ac:spMkLst>
        </pc:spChg>
        <pc:picChg chg="add mod">
          <ac:chgData name="哲畅 薛" userId="45e028c3e641bd70" providerId="LiveId" clId="{29048D89-392C-4136-AD43-A5D50A0C1218}" dt="2023-06-28T20:39:23.156" v="202" actId="1076"/>
          <ac:picMkLst>
            <pc:docMk/>
            <pc:sldMk cId="3472763388" sldId="273"/>
            <ac:picMk id="4" creationId="{9C2F477B-300C-5B51-2861-A5A3273D387B}"/>
          </ac:picMkLst>
        </pc:picChg>
        <pc:picChg chg="del">
          <ac:chgData name="哲畅 薛" userId="45e028c3e641bd70" providerId="LiveId" clId="{29048D89-392C-4136-AD43-A5D50A0C1218}" dt="2023-06-28T00:32:56.453" v="61" actId="478"/>
          <ac:picMkLst>
            <pc:docMk/>
            <pc:sldMk cId="3472763388" sldId="273"/>
            <ac:picMk id="8" creationId="{76C46E2F-F1AF-A429-6666-9EE279401CC6}"/>
          </ac:picMkLst>
        </pc:picChg>
        <pc:picChg chg="add mod">
          <ac:chgData name="哲畅 薛" userId="45e028c3e641bd70" providerId="LiveId" clId="{29048D89-392C-4136-AD43-A5D50A0C1218}" dt="2023-06-28T23:02:13.936" v="213" actId="1076"/>
          <ac:picMkLst>
            <pc:docMk/>
            <pc:sldMk cId="3472763388" sldId="273"/>
            <ac:picMk id="9" creationId="{5639710C-96FB-941D-AB19-A48CD9A39762}"/>
          </ac:picMkLst>
        </pc:picChg>
        <pc:picChg chg="del">
          <ac:chgData name="哲畅 薛" userId="45e028c3e641bd70" providerId="LiveId" clId="{29048D89-392C-4136-AD43-A5D50A0C1218}" dt="2023-06-28T00:32:56.117" v="60" actId="478"/>
          <ac:picMkLst>
            <pc:docMk/>
            <pc:sldMk cId="3472763388" sldId="273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00:32:58.896" v="63" actId="478"/>
          <ac:picMkLst>
            <pc:docMk/>
            <pc:sldMk cId="3472763388" sldId="273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00:32:56.868" v="62" actId="478"/>
          <ac:picMkLst>
            <pc:docMk/>
            <pc:sldMk cId="3472763388" sldId="273"/>
            <ac:picMk id="13" creationId="{B7F7F7C6-4ECC-F8CF-DB89-96ECF4D954EA}"/>
          </ac:picMkLst>
        </pc:picChg>
        <pc:picChg chg="add mod">
          <ac:chgData name="哲畅 薛" userId="45e028c3e641bd70" providerId="LiveId" clId="{29048D89-392C-4136-AD43-A5D50A0C1218}" dt="2023-06-28T23:03:10.691" v="219" actId="1076"/>
          <ac:picMkLst>
            <pc:docMk/>
            <pc:sldMk cId="3472763388" sldId="273"/>
            <ac:picMk id="15" creationId="{235D409A-D46C-B7D1-845F-AEC5724A9CB9}"/>
          </ac:picMkLst>
        </pc:picChg>
      </pc:sldChg>
      <pc:sldChg chg="add del">
        <pc:chgData name="哲畅 薛" userId="45e028c3e641bd70" providerId="LiveId" clId="{29048D89-392C-4136-AD43-A5D50A0C1218}" dt="2023-06-27T19:48:01.915" v="19" actId="47"/>
        <pc:sldMkLst>
          <pc:docMk/>
          <pc:sldMk cId="1547856490" sldId="274"/>
        </pc:sldMkLst>
      </pc:sldChg>
      <pc:sldChg chg="add">
        <pc:chgData name="哲畅 薛" userId="45e028c3e641bd70" providerId="LiveId" clId="{29048D89-392C-4136-AD43-A5D50A0C1218}" dt="2023-06-27T19:48:04.919" v="21"/>
        <pc:sldMkLst>
          <pc:docMk/>
          <pc:sldMk cId="2057791560" sldId="274"/>
        </pc:sldMkLst>
      </pc:sldChg>
      <pc:sldChg chg="addSp delSp modSp add mod ord">
        <pc:chgData name="哲畅 薛" userId="45e028c3e641bd70" providerId="LiveId" clId="{29048D89-392C-4136-AD43-A5D50A0C1218}" dt="2023-06-30T02:21:05.591" v="1788"/>
        <pc:sldMkLst>
          <pc:docMk/>
          <pc:sldMk cId="726427121" sldId="275"/>
        </pc:sldMkLst>
        <pc:spChg chg="mod">
          <ac:chgData name="哲畅 薛" userId="45e028c3e641bd70" providerId="LiveId" clId="{29048D89-392C-4136-AD43-A5D50A0C1218}" dt="2023-06-30T00:21:05.752" v="241" actId="20577"/>
          <ac:spMkLst>
            <pc:docMk/>
            <pc:sldMk cId="726427121" sldId="275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1:04:10.987" v="579" actId="1076"/>
          <ac:spMkLst>
            <pc:docMk/>
            <pc:sldMk cId="726427121" sldId="275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4" creationId="{E206E363-21F9-17A8-921A-156221502DA2}"/>
          </ac:spMkLst>
        </pc:spChg>
        <pc:spChg chg="del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5" creationId="{445D3820-0C66-D04D-9162-C3447D297A63}"/>
          </ac:spMkLst>
        </pc:spChg>
        <pc:spChg chg="add mod">
          <ac:chgData name="哲畅 薛" userId="45e028c3e641bd70" providerId="LiveId" clId="{29048D89-392C-4136-AD43-A5D50A0C1218}" dt="2023-06-30T01:16:10.868" v="608"/>
          <ac:spMkLst>
            <pc:docMk/>
            <pc:sldMk cId="726427121" sldId="275"/>
            <ac:spMk id="11" creationId="{E68255C0-EA15-376A-7ED7-BF2CB20F0FD3}"/>
          </ac:spMkLst>
        </pc:spChg>
        <pc:picChg chg="del">
          <ac:chgData name="哲畅 薛" userId="45e028c3e641bd70" providerId="LiveId" clId="{29048D89-392C-4136-AD43-A5D50A0C1218}" dt="2023-06-30T00:20:58.096" v="221" actId="478"/>
          <ac:picMkLst>
            <pc:docMk/>
            <pc:sldMk cId="726427121" sldId="275"/>
            <ac:picMk id="8" creationId="{1B8004F3-AB23-58C0-826B-63E22EBD5441}"/>
          </ac:picMkLst>
        </pc:picChg>
        <pc:picChg chg="del mod">
          <ac:chgData name="哲畅 薛" userId="45e028c3e641bd70" providerId="LiveId" clId="{29048D89-392C-4136-AD43-A5D50A0C1218}" dt="2023-06-30T00:20:58.471" v="223" actId="478"/>
          <ac:picMkLst>
            <pc:docMk/>
            <pc:sldMk cId="726427121" sldId="275"/>
            <ac:picMk id="10" creationId="{4A76E724-1C41-138B-AAFA-92DA0D7ECA9F}"/>
          </ac:picMkLst>
        </pc:picChg>
      </pc:sldChg>
      <pc:sldChg chg="addSp delSp modSp add mod ord">
        <pc:chgData name="哲畅 薛" userId="45e028c3e641bd70" providerId="LiveId" clId="{29048D89-392C-4136-AD43-A5D50A0C1218}" dt="2023-06-30T02:06:09.364" v="1774" actId="20577"/>
        <pc:sldMkLst>
          <pc:docMk/>
          <pc:sldMk cId="2129779886" sldId="276"/>
        </pc:sldMkLst>
        <pc:spChg chg="mod">
          <ac:chgData name="哲畅 薛" userId="45e028c3e641bd70" providerId="LiveId" clId="{29048D89-392C-4136-AD43-A5D50A0C1218}" dt="2023-06-30T01:17:40.927" v="623"/>
          <ac:spMkLst>
            <pc:docMk/>
            <pc:sldMk cId="2129779886" sldId="276"/>
            <ac:spMk id="2" creationId="{D77A0549-EC48-084B-9491-8DBCF5888C38}"/>
          </ac:spMkLst>
        </pc:spChg>
        <pc:spChg chg="del">
          <ac:chgData name="哲畅 薛" userId="45e028c3e641bd70" providerId="LiveId" clId="{29048D89-392C-4136-AD43-A5D50A0C1218}" dt="2023-06-30T01:16:40.662" v="616" actId="478"/>
          <ac:spMkLst>
            <pc:docMk/>
            <pc:sldMk cId="2129779886" sldId="27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2:06:09.364" v="1774" actId="20577"/>
          <ac:spMkLst>
            <pc:docMk/>
            <pc:sldMk cId="2129779886" sldId="276"/>
            <ac:spMk id="5" creationId="{EBD62F1D-AD76-FDC9-FB31-E6A329838CBF}"/>
          </ac:spMkLst>
        </pc:spChg>
        <pc:spChg chg="del mod">
          <ac:chgData name="哲畅 薛" userId="45e028c3e641bd70" providerId="LiveId" clId="{29048D89-392C-4136-AD43-A5D50A0C1218}" dt="2023-06-30T01:16:40.662" v="618"/>
          <ac:spMkLst>
            <pc:docMk/>
            <pc:sldMk cId="2129779886" sldId="276"/>
            <ac:spMk id="11" creationId="{E68255C0-EA15-376A-7ED7-BF2CB20F0FD3}"/>
          </ac:spMkLst>
        </pc:spChg>
      </pc:sldChg>
      <pc:sldChg chg="modSp add del mod ord">
        <pc:chgData name="哲畅 薛" userId="45e028c3e641bd70" providerId="LiveId" clId="{29048D89-392C-4136-AD43-A5D50A0C1218}" dt="2023-06-30T01:17:44.766" v="624" actId="47"/>
        <pc:sldMkLst>
          <pc:docMk/>
          <pc:sldMk cId="3401759390" sldId="277"/>
        </pc:sldMkLst>
        <pc:spChg chg="mod">
          <ac:chgData name="哲畅 薛" userId="45e028c3e641bd70" providerId="LiveId" clId="{29048D89-392C-4136-AD43-A5D50A0C1218}" dt="2023-06-30T01:17:33.986" v="621"/>
          <ac:spMkLst>
            <pc:docMk/>
            <pc:sldMk cId="3401759390" sldId="277"/>
            <ac:spMk id="2" creationId="{D77A0549-EC48-084B-9491-8DBCF5888C38}"/>
          </ac:spMkLst>
        </pc:spChg>
      </pc:sldChg>
      <pc:sldChg chg="modSp add mod">
        <pc:chgData name="哲畅 薛" userId="45e028c3e641bd70" providerId="LiveId" clId="{29048D89-392C-4136-AD43-A5D50A0C1218}" dt="2023-06-30T02:26:36.356" v="1951" actId="5793"/>
        <pc:sldMkLst>
          <pc:docMk/>
          <pc:sldMk cId="3890748340" sldId="277"/>
        </pc:sldMkLst>
        <pc:spChg chg="mod">
          <ac:chgData name="哲畅 薛" userId="45e028c3e641bd70" providerId="LiveId" clId="{29048D89-392C-4136-AD43-A5D50A0C1218}" dt="2023-06-30T01:18:25.139" v="655" actId="20577"/>
          <ac:spMkLst>
            <pc:docMk/>
            <pc:sldMk cId="3890748340" sldId="27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2:26:36.356" v="1951" actId="5793"/>
          <ac:spMkLst>
            <pc:docMk/>
            <pc:sldMk cId="3890748340" sldId="277"/>
            <ac:spMk id="5" creationId="{EBD62F1D-AD76-FDC9-FB31-E6A329838CBF}"/>
          </ac:spMkLst>
        </pc:spChg>
      </pc:sldChg>
      <pc:sldChg chg="modSp add mod ord">
        <pc:chgData name="哲畅 薛" userId="45e028c3e641bd70" providerId="LiveId" clId="{29048D89-392C-4136-AD43-A5D50A0C1218}" dt="2023-06-30T09:45:17.196" v="2068" actId="20577"/>
        <pc:sldMkLst>
          <pc:docMk/>
          <pc:sldMk cId="2860042330" sldId="278"/>
        </pc:sldMkLst>
        <pc:spChg chg="mod">
          <ac:chgData name="哲畅 薛" userId="45e028c3e641bd70" providerId="LiveId" clId="{29048D89-392C-4136-AD43-A5D50A0C1218}" dt="2023-06-30T01:18:49.059" v="675" actId="20577"/>
          <ac:spMkLst>
            <pc:docMk/>
            <pc:sldMk cId="2860042330" sldId="27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9:45:17.196" v="2068" actId="20577"/>
          <ac:spMkLst>
            <pc:docMk/>
            <pc:sldMk cId="2860042330" sldId="278"/>
            <ac:spMk id="5" creationId="{EBD62F1D-AD76-FDC9-FB31-E6A329838C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217BE37-FAA9-0A41-B39F-70849C9C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3"/>
          <a:stretch/>
        </p:blipFill>
        <p:spPr>
          <a:xfrm>
            <a:off x="75543" y="3628941"/>
            <a:ext cx="1418597" cy="2751816"/>
          </a:xfrm>
          <a:prstGeom prst="rect">
            <a:avLst/>
          </a:prstGeom>
        </p:spPr>
      </p:pic>
      <p:pic>
        <p:nvPicPr>
          <p:cNvPr id="12" name="图片 11" descr="蓝色头发的卡通女孩&#10;&#10;描述已自动生成">
            <a:extLst>
              <a:ext uri="{FF2B5EF4-FFF2-40B4-BE49-F238E27FC236}">
                <a16:creationId xmlns:a16="http://schemas.microsoft.com/office/drawing/2014/main" id="{029771D3-7DE5-F74C-ABDA-509290BC4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559989"/>
            <a:ext cx="1685188" cy="2808646"/>
          </a:xfrm>
          <a:prstGeom prst="rect">
            <a:avLst/>
          </a:prstGeom>
        </p:spPr>
      </p:pic>
      <p:pic>
        <p:nvPicPr>
          <p:cNvPr id="5" name="图片 4" descr="桌子上的游戏遥控器&#10;&#10;中度可信度描述已自动生成">
            <a:extLst>
              <a:ext uri="{FF2B5EF4-FFF2-40B4-BE49-F238E27FC236}">
                <a16:creationId xmlns:a16="http://schemas.microsoft.com/office/drawing/2014/main" id="{39FFEF5D-D769-6F4B-9F54-1AA46C969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3"/>
          <a:stretch/>
        </p:blipFill>
        <p:spPr>
          <a:xfrm rot="5400000">
            <a:off x="8244317" y="4107563"/>
            <a:ext cx="2832206" cy="180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4C647-42C8-5F45-96B8-D2C2C34BD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19702" r="8656" b="1824"/>
          <a:stretch/>
        </p:blipFill>
        <p:spPr>
          <a:xfrm>
            <a:off x="1343472" y="3630807"/>
            <a:ext cx="4326661" cy="2755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6D456-3949-7A48-9DAF-DD43860A4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21263" b="9682"/>
          <a:stretch/>
        </p:blipFill>
        <p:spPr>
          <a:xfrm>
            <a:off x="3917054" y="3594568"/>
            <a:ext cx="2683002" cy="1521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37A1C-73CF-9149-8AA9-66928A479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25283" b="22401"/>
          <a:stretch/>
        </p:blipFill>
        <p:spPr>
          <a:xfrm>
            <a:off x="3917053" y="5116135"/>
            <a:ext cx="2683002" cy="1305060"/>
          </a:xfrm>
          <a:prstGeom prst="rect">
            <a:avLst/>
          </a:prstGeom>
        </p:spPr>
      </p:pic>
      <p:pic>
        <p:nvPicPr>
          <p:cNvPr id="8" name="图片 7" descr="图片包含 物体, 发动机, 摩托车, 金属&#10;&#10;描述已自动生成">
            <a:extLst>
              <a:ext uri="{FF2B5EF4-FFF2-40B4-BE49-F238E27FC236}">
                <a16:creationId xmlns:a16="http://schemas.microsoft.com/office/drawing/2014/main" id="{AB9B1CB3-BCB9-EC4F-807E-EED831158FF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6" y="3591536"/>
            <a:ext cx="2796094" cy="2808646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6680" cy="68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C075F6D7-64EC-E443-81DF-4876AE7247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35570"/>
            <a:ext cx="114708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sz="1400" noProof="0" dirty="0">
                <a:solidFill>
                  <a:schemeClr val="bg1"/>
                </a:solidFill>
                <a:latin typeface="Arial" pitchFamily="34" charset="0"/>
              </a:rPr>
              <a:t>CHAIR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FOR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PERVASIVE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COMPUTING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SYSTEMS,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INSTITUTE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TELEMATICS,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DEPARTMENT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COMPUTER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SCIENCE</a:t>
            </a:r>
            <a:endParaRPr lang="en-GB" sz="1400" noProof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 flipV="1">
            <a:off x="2207568" y="1047750"/>
            <a:ext cx="9743133" cy="33346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7AA6896-5A44-4E4C-AACD-C0520B23B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6" y="6537248"/>
            <a:ext cx="4326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1000" dirty="0"/>
              <a:t>KIT –  T</a:t>
            </a:r>
            <a:r>
              <a:rPr lang="en-US" altLang="zh-CN" sz="1000" dirty="0"/>
              <a:t>HE</a:t>
            </a:r>
            <a:r>
              <a:rPr lang="en-US" altLang="de-DE" sz="1000" dirty="0"/>
              <a:t> R</a:t>
            </a:r>
            <a:r>
              <a:rPr lang="en-US" altLang="zh-CN" sz="1000" dirty="0"/>
              <a:t>ESEARCH</a:t>
            </a:r>
            <a:r>
              <a:rPr lang="en-US" altLang="de-DE" sz="1000" dirty="0"/>
              <a:t> U</a:t>
            </a:r>
            <a:r>
              <a:rPr lang="en-US" altLang="zh-CN" sz="1000" dirty="0"/>
              <a:t>NIVERSITY</a:t>
            </a:r>
            <a:r>
              <a:rPr lang="en-US" altLang="de-DE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en-US" altLang="de-DE" sz="1000" dirty="0"/>
              <a:t> </a:t>
            </a:r>
            <a:r>
              <a:rPr lang="en-US" altLang="zh-CN" sz="1000" dirty="0"/>
              <a:t>HELMHOLTZ</a:t>
            </a:r>
            <a:r>
              <a:rPr lang="en-US" altLang="de-DE" sz="1000" dirty="0"/>
              <a:t> </a:t>
            </a:r>
            <a:r>
              <a:rPr lang="en-US" altLang="zh-CN" sz="1000" dirty="0"/>
              <a:t>ASSOCIATION</a:t>
            </a:r>
            <a:r>
              <a:rPr lang="de-DE" altLang="de-DE" sz="1000" dirty="0"/>
              <a:t> </a:t>
            </a:r>
            <a:endParaRPr lang="en-US" altLang="de-DE" sz="1000" dirty="0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C552767-475A-9744-929C-5718BA867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08367" y="6518012"/>
            <a:ext cx="172720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05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3" descr="KIT-Logo-rgb_en">
            <a:extLst>
              <a:ext uri="{FF2B5EF4-FFF2-40B4-BE49-F238E27FC236}">
                <a16:creationId xmlns:a16="http://schemas.microsoft.com/office/drawing/2014/main" id="{9280FE67-8D68-224A-8DEE-51094BC7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83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1">
            <a:extLst>
              <a:ext uri="{FF2B5EF4-FFF2-40B4-BE49-F238E27FC236}">
                <a16:creationId xmlns:a16="http://schemas.microsoft.com/office/drawing/2014/main" id="{604712B1-415A-F949-BAC0-F0C498225FA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64803"/>
            <a:ext cx="468000" cy="4680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8BB147-5A5D-A74E-A7D7-91CD70845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80" y="333383"/>
            <a:ext cx="2430044" cy="61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F700B117-59B6-834B-8665-9687528FEDD5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9912424" y="412143"/>
            <a:ext cx="20382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TECHNOLOGY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FOR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PERVASIVE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COMPUTING</a:t>
            </a:r>
            <a:endParaRPr lang="en-US" sz="1200" b="1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5869" y="333384"/>
            <a:ext cx="9215967" cy="575336"/>
          </a:xfrm>
        </p:spPr>
        <p:txBody>
          <a:bodyPr/>
          <a:lstStyle/>
          <a:p>
            <a:r>
              <a:rPr lang="de-DE" noProof="0" dirty="0" err="1"/>
              <a:t>Titl</a:t>
            </a:r>
            <a:r>
              <a:rPr lang="en-US" altLang="zh-CN" noProof="0" dirty="0"/>
              <a:t>e</a:t>
            </a:r>
            <a:r>
              <a:rPr lang="de-DE" noProof="0" dirty="0"/>
              <a:t> </a:t>
            </a:r>
            <a:r>
              <a:rPr lang="en-US" altLang="zh-CN" noProof="0" dirty="0"/>
              <a:t>click</a:t>
            </a:r>
            <a:r>
              <a:rPr lang="zh-CN" altLang="en-US" noProof="0" dirty="0"/>
              <a:t> </a:t>
            </a:r>
            <a:r>
              <a:rPr lang="en-US" altLang="zh-CN" noProof="0" dirty="0"/>
              <a:t>to</a:t>
            </a:r>
            <a:r>
              <a:rPr lang="zh-CN" altLang="en-US" noProof="0" dirty="0"/>
              <a:t> </a:t>
            </a:r>
            <a:r>
              <a:rPr lang="en-US" altLang="zh-CN" noProof="0" dirty="0"/>
              <a:t>edit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0" dirty="0"/>
              <a:t> </a:t>
            </a:r>
            <a:r>
              <a:rPr lang="en-US" altLang="zh-CN" noProof="0" dirty="0"/>
              <a:t>First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1"/>
            <a:r>
              <a:rPr lang="zh-CN" altLang="en-US" noProof="0" dirty="0"/>
              <a:t> </a:t>
            </a:r>
            <a:r>
              <a:rPr lang="en-US" altLang="zh-CN" noProof="0" dirty="0"/>
              <a:t>Second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2"/>
            <a:r>
              <a:rPr lang="zh-CN" altLang="en-US" noProof="0" dirty="0"/>
              <a:t> </a:t>
            </a:r>
            <a:r>
              <a:rPr lang="en-US" altLang="zh-CN" noProof="0" dirty="0"/>
              <a:t>Third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3"/>
            <a:r>
              <a:rPr lang="zh-CN" altLang="en-US" noProof="0" dirty="0"/>
              <a:t> </a:t>
            </a:r>
            <a:r>
              <a:rPr lang="en-US" altLang="zh-CN" noProof="0" dirty="0"/>
              <a:t>Forth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4"/>
            <a:r>
              <a:rPr lang="zh-CN" altLang="en-US" noProof="0" dirty="0"/>
              <a:t> </a:t>
            </a:r>
            <a:r>
              <a:rPr lang="en-US" altLang="zh-CN" noProof="0" dirty="0"/>
              <a:t>Fifth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</a:p>
          <a:p>
            <a:pPr lvl="5"/>
            <a:r>
              <a:rPr lang="zh-CN" altLang="en-US" noProof="0" dirty="0"/>
              <a:t> </a:t>
            </a:r>
            <a:r>
              <a:rPr lang="en-US" altLang="zh-CN" noProof="0" dirty="0"/>
              <a:t>Sixth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FC261F-DB44-6042-A429-7316C96BE7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5869" y="0"/>
            <a:ext cx="7893050" cy="333384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err="1"/>
              <a:t>Theme</a:t>
            </a:r>
            <a:r>
              <a:rPr lang="zh-CN" altLang="en-US" noProof="0" dirty="0"/>
              <a:t> </a:t>
            </a:r>
            <a:r>
              <a:rPr lang="en-US" altLang="zh-CN" noProof="0" dirty="0"/>
              <a:t>of</a:t>
            </a:r>
            <a:r>
              <a:rPr lang="zh-CN" altLang="en-US" noProof="0" dirty="0"/>
              <a:t> </a:t>
            </a:r>
            <a:r>
              <a:rPr lang="en-US" altLang="zh-CN" noProof="0" dirty="0"/>
              <a:t>the</a:t>
            </a:r>
            <a:r>
              <a:rPr lang="zh-CN" altLang="en-US" noProof="0" dirty="0"/>
              <a:t> </a:t>
            </a:r>
            <a:r>
              <a:rPr lang="en-US" altLang="zh-CN" noProof="0" dirty="0"/>
              <a:t>presentation</a:t>
            </a:r>
            <a:endParaRPr lang="de-DE" noProof="0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BE454BE-B83C-6E47-A3ED-8CC7FF2510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5869" y="836712"/>
            <a:ext cx="7893050" cy="260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/>
              <a:t>Subtitle</a:t>
            </a:r>
            <a:endParaRPr lang="de-DE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554F-10D2-E54E-A00F-0BD55B3A0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869" y="333384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869" y="1329321"/>
            <a:ext cx="11142133" cy="47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  <a:p>
            <a:pPr lvl="5"/>
            <a:r>
              <a:rPr lang="en-US" altLang="de-DE" dirty="0"/>
              <a:t>Si</a:t>
            </a:r>
            <a:r>
              <a:rPr lang="en-US" altLang="zh-CN" dirty="0"/>
              <a:t>x</a:t>
            </a:r>
            <a:r>
              <a:rPr lang="en-US" altLang="de-DE" dirty="0"/>
              <a:t>th level</a:t>
            </a:r>
          </a:p>
        </p:txBody>
      </p:sp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48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 userDrawn="1"/>
        </p:nvSpPr>
        <p:spPr bwMode="auto">
          <a:xfrm>
            <a:off x="-6348" y="6381759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6" y="6455438"/>
            <a:ext cx="43391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A2177219-4D79-4D82-A800-567BDD8316C6}" type="slidenum">
              <a:rPr lang="de-DE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55438"/>
            <a:ext cx="115146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fld id="{FA390034-B22F-454C-98D5-B3B46940354E}" type="datetime1">
              <a:rPr lang="de-DE" altLang="de-DE" sz="1200"/>
              <a:pPr algn="ctr"/>
              <a:t>27.06.2023</a:t>
            </a:fld>
            <a:endParaRPr lang="de-DE" altLang="de-DE" sz="1200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14" y="1124744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3" descr="KIT-Logo-rgb_en">
            <a:extLst>
              <a:ext uri="{FF2B5EF4-FFF2-40B4-BE49-F238E27FC236}">
                <a16:creationId xmlns:a16="http://schemas.microsoft.com/office/drawing/2014/main" id="{83D0D2A5-3507-724D-8F16-0E2AF7B73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3363"/>
            <a:ext cx="1845715" cy="8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9813FBE-EFB5-B144-B0D3-038AEB55CDF7}"/>
              </a:ext>
            </a:extLst>
          </p:cNvPr>
          <p:cNvGrpSpPr/>
          <p:nvPr userDrawn="1"/>
        </p:nvGrpSpPr>
        <p:grpSpPr>
          <a:xfrm>
            <a:off x="9264352" y="6429501"/>
            <a:ext cx="2927648" cy="400110"/>
            <a:chOff x="7970566" y="5081687"/>
            <a:chExt cx="2927648" cy="40011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165448-9047-B444-9958-E4435244F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66" y="5138753"/>
              <a:ext cx="1122346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5CD74E2-CAA9-9246-AD47-E237211321FA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9089410" y="5081687"/>
              <a:ext cx="18088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TECHNOLOGY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FOR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PERVASIVE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COMPUTING</a:t>
              </a:r>
              <a:endParaRPr lang="en-US" sz="1000" b="1" dirty="0">
                <a:ea typeface="+mn-ea"/>
              </a:endParaRPr>
            </a:p>
          </p:txBody>
        </p:sp>
      </p:grpSp>
      <p:sp>
        <p:nvSpPr>
          <p:cNvPr id="20" name="单圆角矩形 19">
            <a:extLst>
              <a:ext uri="{FF2B5EF4-FFF2-40B4-BE49-F238E27FC236}">
                <a16:creationId xmlns:a16="http://schemas.microsoft.com/office/drawing/2014/main" id="{94982DF1-CAFF-7E40-8621-39902D2D9120}"/>
              </a:ext>
            </a:extLst>
          </p:cNvPr>
          <p:cNvSpPr/>
          <p:nvPr userDrawn="1"/>
        </p:nvSpPr>
        <p:spPr>
          <a:xfrm>
            <a:off x="0" y="0"/>
            <a:ext cx="8544272" cy="333384"/>
          </a:xfrm>
          <a:prstGeom prst="round1Rect">
            <a:avLst>
              <a:gd name="adj" fmla="val 50000"/>
            </a:avLst>
          </a:prstGeom>
          <a:solidFill>
            <a:srgbClr val="009682"/>
          </a:solidFill>
          <a:ln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86C88-C325-6A46-B5A6-634CD4D6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197" y="6455438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9pPr>
    </p:titleStyle>
    <p:bodyStyle>
      <a:lvl1pPr marL="132606" indent="-132606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33524" indent="-132606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</a:defRPr>
      </a:lvl2pPr>
      <a:lvl3pPr marL="510332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3pPr>
      <a:lvl4pPr marL="699195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4pPr>
      <a:lvl5pPr marL="884039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1600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07368" y="1484784"/>
            <a:ext cx="11593288" cy="6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07368" y="2420888"/>
            <a:ext cx="6048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800" b="1" dirty="0">
                <a:solidFill>
                  <a:srgbClr val="000000"/>
                </a:solidFill>
              </a:rPr>
              <a:t>Xue </a:t>
            </a:r>
            <a:r>
              <a:rPr lang="en-US" altLang="de-DE" sz="1800" b="1" dirty="0" err="1">
                <a:solidFill>
                  <a:srgbClr val="000000"/>
                </a:solidFill>
              </a:rPr>
              <a:t>Zhechang</a:t>
            </a:r>
            <a:endParaRPr lang="en-US" altLang="de-DE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Method: 15 times</a:t>
            </a:r>
            <a:r>
              <a:rPr lang="en-US" dirty="0"/>
              <a:t>, 25 tests, decision tree vs ChatGPT</a:t>
            </a:r>
            <a:endParaRPr lang="de-DE" dirty="0"/>
          </a:p>
          <a:p>
            <a:pPr lvl="1"/>
            <a:r>
              <a:rPr lang="de-DE" dirty="0"/>
              <a:t>Decision tree: 100% correct on both datasets</a:t>
            </a:r>
          </a:p>
          <a:p>
            <a:pPr lvl="1"/>
            <a:r>
              <a:rPr lang="de-DE" dirty="0"/>
              <a:t>ChatGPT: big range, not stable</a:t>
            </a:r>
          </a:p>
          <a:p>
            <a:pPr lvl="2"/>
            <a:r>
              <a:rPr lang="de-DE" dirty="0"/>
              <a:t>Old_P</a:t>
            </a:r>
            <a:r>
              <a:rPr lang="en-US" altLang="zh-CN" dirty="0" err="1"/>
              <a:t>rompt</a:t>
            </a:r>
            <a:r>
              <a:rPr lang="en-US" altLang="zh-CN" dirty="0"/>
              <a:t>: There are A </a:t>
            </a:r>
            <a:r>
              <a:rPr lang="en-US" altLang="zh-CN" dirty="0" err="1"/>
              <a:t>acuteinflammation</a:t>
            </a:r>
            <a:r>
              <a:rPr lang="en-US" altLang="zh-CN" dirty="0"/>
              <a:t>, and each has B columns. Each column C is …</a:t>
            </a:r>
          </a:p>
          <a:p>
            <a:pPr marL="582662" lvl="3" indent="0">
              <a:buNone/>
            </a:pPr>
            <a:r>
              <a:rPr lang="en-US" dirty="0"/>
              <a:t>		</a:t>
            </a:r>
            <a:r>
              <a:rPr lang="en-US" sz="1800" dirty="0"/>
              <a:t>Try to classify following… to Label 0.0 or 1.0, with the help of dataset given above. </a:t>
            </a:r>
          </a:p>
          <a:p>
            <a:pPr marL="582662" lvl="3" indent="0">
              <a:buNone/>
            </a:pPr>
            <a:r>
              <a:rPr lang="en-US" sz="1800" dirty="0"/>
              <a:t>		Don’t show me the code. Give me the label in format: [label 1, label 2, ..., label D].</a:t>
            </a:r>
          </a:p>
          <a:p>
            <a:pPr marL="582662" lvl="3" indent="0">
              <a:buNone/>
            </a:pPr>
            <a:r>
              <a:rPr lang="de-DE" sz="1800" dirty="0"/>
              <a:t>New_Prompt: </a:t>
            </a:r>
            <a:r>
              <a:rPr lang="en-US" sz="1800" dirty="0"/>
              <a:t>You are a data analyst, your job is to classify the given time series dataset.</a:t>
            </a:r>
          </a:p>
          <a:p>
            <a:pPr marL="582662" lvl="3" indent="0">
              <a:buNone/>
            </a:pPr>
            <a:r>
              <a:rPr lang="en-US" sz="1800" dirty="0"/>
              <a:t>		There are 93 </a:t>
            </a:r>
            <a:r>
              <a:rPr lang="en-US" sz="1800" dirty="0" err="1"/>
              <a:t>acutenephritis</a:t>
            </a:r>
            <a:r>
              <a:rPr lang="en-US" sz="1800" dirty="0"/>
              <a:t>, and each has 6 columns.</a:t>
            </a:r>
          </a:p>
          <a:p>
            <a:pPr marL="582662" lvl="3" indent="0">
              <a:buNone/>
            </a:pPr>
            <a:r>
              <a:rPr lang="en-US" sz="1800" dirty="0"/>
              <a:t>		The dataset will be given in format: [column 1, column 2, ..., column 6, label].</a:t>
            </a:r>
            <a:endParaRPr lang="de-DE" sz="1800" dirty="0"/>
          </a:p>
          <a:p>
            <a:pPr lvl="2"/>
            <a:r>
              <a:rPr lang="de-DE" dirty="0"/>
              <a:t>False rate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82662" lvl="3" indent="0">
              <a:buNone/>
            </a:pPr>
            <a:r>
              <a:rPr lang="en-US" altLang="zh-CN" dirty="0" err="1"/>
              <a:t>Acuteinflammation</a:t>
            </a:r>
            <a:r>
              <a:rPr lang="zh-CN" altLang="en-US" dirty="0"/>
              <a:t>：</a:t>
            </a:r>
            <a:r>
              <a:rPr lang="en-US" altLang="zh-CN" dirty="0"/>
              <a:t>20.0%, 16.0%, 20.0%, 20.0%, 20.0%, 36.0%, 20.0%, 28.0%, 16.0%, 20.0%, 16.0%, 16.0%, 20.0%, 28.0%, 20.0%</a:t>
            </a:r>
          </a:p>
          <a:p>
            <a:pPr marL="582662" lvl="3" indent="0">
              <a:buNone/>
            </a:pPr>
            <a:r>
              <a:rPr lang="en-US" altLang="zh-CN" dirty="0" err="1"/>
              <a:t>Acutenephritis</a:t>
            </a:r>
            <a:r>
              <a:rPr lang="zh-CN" altLang="en-US" dirty="0"/>
              <a:t>：</a:t>
            </a:r>
            <a:r>
              <a:rPr lang="de-DE" dirty="0"/>
              <a:t>40.0%, 40.0%, 12.0%, 40.0%, 8.0%, 36.0%, 36.0%, 28.0%, 44.0%, 40.0%, 32.0%, 36.0%, 8.0%, 24.0%, 0.0%</a:t>
            </a:r>
          </a:p>
          <a:p>
            <a:pPr lvl="2"/>
            <a:r>
              <a:rPr lang="de-DE" dirty="0"/>
              <a:t>A</a:t>
            </a:r>
            <a:r>
              <a:rPr lang="en-US" altLang="zh-CN" dirty="0" err="1"/>
              <a:t>verage</a:t>
            </a:r>
            <a:r>
              <a:rPr lang="en-US" altLang="zh-CN" dirty="0"/>
              <a:t>: 21.06%(35.2%), 28.26%(40.8%)</a:t>
            </a:r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Acuteinflammation &amp; acutenephritis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</p:spTree>
    <p:extLst>
      <p:ext uri="{BB962C8B-B14F-4D97-AF65-F5344CB8AC3E}">
        <p14:creationId xmlns:p14="http://schemas.microsoft.com/office/powerpoint/2010/main" val="80292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Acuteinflammation &amp; acutenephritis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141D2B-79C7-170C-B91A-FBDEC01D1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155925"/>
            <a:ext cx="9361039" cy="25894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0147C5-CA32-096E-EEEE-96B766A03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5" y="3800514"/>
            <a:ext cx="9361039" cy="26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Repr2Seq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6E363-21F9-17A8-921A-156221502D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D62F1D-AD76-FDC9-FB31-E6A32983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14.01.2019-12.01.2022</a:t>
            </a:r>
            <a:r>
              <a:rPr lang="zh-CN" altLang="en-US" dirty="0"/>
              <a:t>的股票</a:t>
            </a:r>
            <a:r>
              <a:rPr lang="en-US" altLang="zh-CN" dirty="0"/>
              <a:t>TS</a:t>
            </a:r>
          </a:p>
          <a:p>
            <a:endParaRPr lang="en-US" altLang="zh-CN" dirty="0"/>
          </a:p>
          <a:p>
            <a:r>
              <a:rPr lang="zh-CN" altLang="en-US" dirty="0"/>
              <a:t>使用了</a:t>
            </a:r>
            <a:r>
              <a:rPr lang="de-DE" altLang="zh-CN" dirty="0"/>
              <a:t>Encoder-decoder</a:t>
            </a:r>
            <a:r>
              <a:rPr lang="zh-CN" altLang="en-US" dirty="0"/>
              <a:t>模型，来描述</a:t>
            </a:r>
            <a:r>
              <a:rPr lang="en-US" altLang="zh-CN" dirty="0"/>
              <a:t>TS</a:t>
            </a:r>
            <a:r>
              <a:rPr lang="zh-CN" altLang="en-US" dirty="0"/>
              <a:t>结构和关键信息</a:t>
            </a:r>
            <a:endParaRPr lang="en-US" altLang="zh-CN" dirty="0"/>
          </a:p>
          <a:p>
            <a:pPr lvl="1"/>
            <a:r>
              <a:rPr lang="de-DE" altLang="zh-CN" dirty="0"/>
              <a:t>Encoder</a:t>
            </a:r>
            <a:r>
              <a:rPr lang="zh-CN" altLang="en-US" dirty="0"/>
              <a:t>分为</a:t>
            </a:r>
            <a:r>
              <a:rPr lang="de-DE" altLang="zh-CN" dirty="0"/>
              <a:t>Sequence Processor+TS2Vec</a:t>
            </a:r>
          </a:p>
          <a:p>
            <a:pPr lvl="2"/>
            <a:r>
              <a:rPr lang="de-DE" altLang="zh-CN" dirty="0"/>
              <a:t>SP: q_i = {x_i_1 - x_i_1, …, x_i_j - x_i_1, …, x_i_T - x_i_1}</a:t>
            </a:r>
          </a:p>
          <a:p>
            <a:pPr lvl="2"/>
            <a:r>
              <a:rPr lang="de-DE" altLang="zh-CN" dirty="0"/>
              <a:t>TS2Vec</a:t>
            </a:r>
            <a:r>
              <a:rPr lang="zh-CN" altLang="en-US" dirty="0"/>
              <a:t>：计算</a:t>
            </a:r>
            <a:r>
              <a:rPr lang="en-US" altLang="zh-CN" dirty="0"/>
              <a:t>Loss</a:t>
            </a:r>
          </a:p>
          <a:p>
            <a:pPr lvl="1"/>
            <a:r>
              <a:rPr lang="en-US" altLang="zh-CN" dirty="0"/>
              <a:t>Decoder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argmax operation</a:t>
            </a:r>
            <a:r>
              <a:rPr lang="zh-CN" altLang="en-US" dirty="0"/>
              <a:t>收集了生成词的目录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Repr2Seq</a:t>
            </a:r>
            <a:r>
              <a:rPr lang="zh-CN" altLang="en-US" dirty="0"/>
              <a:t>相比</a:t>
            </a:r>
            <a:r>
              <a:rPr lang="en-US" altLang="zh-CN" dirty="0"/>
              <a:t>Transformer</a:t>
            </a:r>
            <a:r>
              <a:rPr lang="zh-CN" altLang="en-US" dirty="0"/>
              <a:t>和</a:t>
            </a:r>
            <a:r>
              <a:rPr lang="en-US" altLang="zh-CN" dirty="0"/>
              <a:t>Seq2seq</a:t>
            </a:r>
            <a:r>
              <a:rPr lang="zh-CN" altLang="en-US" dirty="0"/>
              <a:t>有着更高的得分（</a:t>
            </a:r>
            <a:r>
              <a:rPr lang="en-US" altLang="zh-CN" dirty="0"/>
              <a:t>BLEU</a:t>
            </a:r>
            <a:r>
              <a:rPr lang="zh-CN" altLang="en-US" dirty="0"/>
              <a:t>）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12977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Generative Agent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6E363-21F9-17A8-921A-156221502D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D62F1D-AD76-FDC9-FB31-E6A32983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Memory and retrieval</a:t>
            </a:r>
          </a:p>
          <a:p>
            <a:pPr lvl="1"/>
            <a:r>
              <a:rPr lang="en-US" altLang="zh-CN" dirty="0"/>
              <a:t>takes the agent’s current situation as input and returns a subset of the memory stream</a:t>
            </a:r>
          </a:p>
          <a:p>
            <a:pPr lvl="1"/>
            <a:r>
              <a:rPr lang="zh-CN" altLang="en-US" dirty="0"/>
              <a:t>𝑠𝑐𝑜𝑟𝑒 </a:t>
            </a:r>
            <a:r>
              <a:rPr lang="en-US" altLang="zh-CN" dirty="0"/>
              <a:t>= </a:t>
            </a:r>
            <a:r>
              <a:rPr lang="zh-CN" altLang="en-US" dirty="0"/>
              <a:t>𝛼𝑟𝑒𝑐𝑒𝑛𝑐𝑦 </a:t>
            </a:r>
            <a:r>
              <a:rPr lang="en-US" altLang="zh-CN" dirty="0"/>
              <a:t>· </a:t>
            </a:r>
            <a:r>
              <a:rPr lang="zh-CN" altLang="en-US" dirty="0"/>
              <a:t>𝑟𝑒𝑐𝑒𝑛𝑐𝑦 </a:t>
            </a:r>
            <a:r>
              <a:rPr lang="en-US" altLang="zh-CN" dirty="0"/>
              <a:t>+ </a:t>
            </a:r>
            <a:r>
              <a:rPr lang="zh-CN" altLang="en-US" dirty="0"/>
              <a:t>𝛼𝑖𝑚𝑝𝑜𝑟𝑡𝑎𝑛𝑐𝑒 </a:t>
            </a:r>
            <a:r>
              <a:rPr lang="en-US" altLang="zh-CN" dirty="0"/>
              <a:t>·</a:t>
            </a:r>
            <a:r>
              <a:rPr lang="zh-CN" altLang="en-US" dirty="0"/>
              <a:t>𝑖𝑚𝑝𝑜𝑟𝑡𝑎𝑛𝑐𝑒 </a:t>
            </a:r>
            <a:r>
              <a:rPr lang="en-US" altLang="zh-CN" dirty="0"/>
              <a:t>+</a:t>
            </a:r>
            <a:r>
              <a:rPr lang="zh-CN" altLang="en-US" dirty="0"/>
              <a:t>𝛼𝑟𝑒𝑙𝑒𝑣𝑎𝑛𝑐𝑒 </a:t>
            </a:r>
            <a:r>
              <a:rPr lang="en-US" altLang="zh-CN" dirty="0"/>
              <a:t>·</a:t>
            </a:r>
            <a:r>
              <a:rPr lang="zh-CN" altLang="en-US" dirty="0"/>
              <a:t>𝑟𝑒𝑙𝑒𝑣𝑎𝑛𝑐𝑒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de-DE" altLang="zh-CN" b="1" dirty="0"/>
              <a:t>Reflection</a:t>
            </a:r>
          </a:p>
          <a:p>
            <a:pPr lvl="1"/>
            <a:r>
              <a:rPr lang="en-US" altLang="zh-CN" dirty="0"/>
              <a:t>when the sum of the importance scores for the latest events exceeds a certain threshold</a:t>
            </a:r>
          </a:p>
          <a:p>
            <a:pPr lvl="1"/>
            <a:r>
              <a:rPr lang="en-US" altLang="zh-CN" dirty="0"/>
              <a:t>Agents generate trees of reflections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Planning and Reacting</a:t>
            </a:r>
          </a:p>
          <a:p>
            <a:pPr lvl="1"/>
            <a:r>
              <a:rPr lang="en-US" altLang="zh-CN" dirty="0"/>
              <a:t> Reacting and Updating Plans + Dialogue</a:t>
            </a:r>
          </a:p>
        </p:txBody>
      </p:sp>
    </p:spTree>
    <p:extLst>
      <p:ext uri="{BB962C8B-B14F-4D97-AF65-F5344CB8AC3E}">
        <p14:creationId xmlns:p14="http://schemas.microsoft.com/office/powerpoint/2010/main" val="286004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C</a:t>
            </a:r>
            <a:r>
              <a:rPr lang="en-US" altLang="zh-CN" dirty="0" err="1"/>
              <a:t>ausal</a:t>
            </a:r>
            <a:r>
              <a:rPr lang="en-US" altLang="zh-CN" dirty="0"/>
              <a:t> inference</a:t>
            </a:r>
            <a:endParaRPr lang="de-DE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6E363-21F9-17A8-921A-156221502D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D62F1D-AD76-FDC9-FB31-E6A32983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14" y="1340768"/>
            <a:ext cx="11142133" cy="4763504"/>
          </a:xfrm>
        </p:spPr>
        <p:txBody>
          <a:bodyPr/>
          <a:lstStyle/>
          <a:p>
            <a:r>
              <a:rPr lang="en-US" altLang="zh-CN" dirty="0"/>
              <a:t>Can Large Language Models Build Causal Graphs</a:t>
            </a:r>
          </a:p>
          <a:p>
            <a:pPr lvl="1"/>
            <a:r>
              <a:rPr lang="en-US" altLang="zh-CN" dirty="0"/>
              <a:t>Using medical context</a:t>
            </a:r>
          </a:p>
          <a:p>
            <a:pPr marL="200918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Determining whether GPT-3 can signal the presence or absence of an edge between two variables in a directed acyclic graph from the medical context. </a:t>
            </a:r>
          </a:p>
          <a:p>
            <a:pPr marL="200918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Evaluating whether the use of certain language in </a:t>
            </a:r>
            <a:r>
              <a:rPr lang="en-US" altLang="zh-CN" b="1" dirty="0"/>
              <a:t>prompts</a:t>
            </a:r>
            <a:r>
              <a:rPr lang="en-US" altLang="zh-CN" dirty="0"/>
              <a:t> or linking verbs improves the classification accuracy of GPT-3. </a:t>
            </a:r>
          </a:p>
          <a:p>
            <a:pPr lvl="2"/>
            <a:r>
              <a:rPr lang="en-US" altLang="zh-CN" dirty="0"/>
              <a:t>Normally, a better prompt after iteration performs better</a:t>
            </a:r>
          </a:p>
          <a:p>
            <a:pPr lvl="2"/>
            <a:r>
              <a:rPr lang="en-US" altLang="zh-CN" dirty="0"/>
              <a:t>Both verb and noun</a:t>
            </a:r>
          </a:p>
          <a:p>
            <a:pPr lvl="2"/>
            <a:r>
              <a:rPr lang="en-US" altLang="zh-CN" b="1" dirty="0"/>
              <a:t>Specificity lowers accuracy</a:t>
            </a:r>
          </a:p>
        </p:txBody>
      </p:sp>
    </p:spTree>
    <p:extLst>
      <p:ext uri="{BB962C8B-B14F-4D97-AF65-F5344CB8AC3E}">
        <p14:creationId xmlns:p14="http://schemas.microsoft.com/office/powerpoint/2010/main" val="389074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dirty="0"/>
              <a:t>Outlines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Ground knowledge</a:t>
            </a:r>
            <a:r>
              <a:rPr lang="de-DE" altLang="zh-CN" dirty="0"/>
              <a:t> </a:t>
            </a:r>
          </a:p>
          <a:p>
            <a:endParaRPr lang="en-US" dirty="0"/>
          </a:p>
          <a:p>
            <a:r>
              <a:rPr lang="en-US" dirty="0"/>
              <a:t>Related Works </a:t>
            </a:r>
          </a:p>
          <a:p>
            <a:endParaRPr lang="en-US" dirty="0"/>
          </a:p>
          <a:p>
            <a:r>
              <a:rPr lang="en-US" dirty="0"/>
              <a:t>Example of my solution</a:t>
            </a:r>
          </a:p>
          <a:p>
            <a:endParaRPr lang="en-US" dirty="0"/>
          </a:p>
          <a:p>
            <a:r>
              <a:rPr lang="de-DE" dirty="0"/>
              <a:t>Realization of my solution</a:t>
            </a:r>
          </a:p>
          <a:p>
            <a:endParaRPr lang="de-DE" dirty="0"/>
          </a:p>
          <a:p>
            <a:r>
              <a:rPr lang="de-DE" dirty="0"/>
              <a:t>Planned Evaluation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25442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</p:spTree>
    <p:extLst>
      <p:ext uri="{BB962C8B-B14F-4D97-AF65-F5344CB8AC3E}">
        <p14:creationId xmlns:p14="http://schemas.microsoft.com/office/powerpoint/2010/main" val="1754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70" y="1329321"/>
            <a:ext cx="5496127" cy="4763504"/>
          </a:xfrm>
        </p:spPr>
        <p:txBody>
          <a:bodyPr/>
          <a:lstStyle/>
          <a:p>
            <a:r>
              <a:rPr lang="de-DE" dirty="0"/>
              <a:t>Problem: Current method to explain AI is </a:t>
            </a:r>
            <a:r>
              <a:rPr lang="de-DE" b="1" dirty="0"/>
              <a:t>not user-friendly</a:t>
            </a:r>
            <a:r>
              <a:rPr lang="de-DE" dirty="0"/>
              <a:t> for </a:t>
            </a:r>
            <a:r>
              <a:rPr lang="de-DE" b="1" dirty="0"/>
              <a:t>non-researchers</a:t>
            </a:r>
            <a:r>
              <a:rPr lang="de-DE" dirty="0"/>
              <a:t>.</a:t>
            </a:r>
          </a:p>
          <a:p>
            <a:r>
              <a:rPr lang="de-DE" dirty="0"/>
              <a:t>Idea: Use </a:t>
            </a:r>
            <a:r>
              <a:rPr lang="de-DE" b="1" dirty="0"/>
              <a:t>ChatGPT </a:t>
            </a:r>
            <a:r>
              <a:rPr lang="de-DE" dirty="0"/>
              <a:t>to explain why the feature can contribute to the classification</a:t>
            </a:r>
          </a:p>
          <a:p>
            <a:r>
              <a:rPr lang="de-DE" dirty="0"/>
              <a:t>Benefit: </a:t>
            </a:r>
          </a:p>
          <a:p>
            <a:pPr lvl="1"/>
            <a:r>
              <a:rPr lang="de-DE" dirty="0"/>
              <a:t>User-friendly and easy-accessible. 	</a:t>
            </a:r>
          </a:p>
          <a:p>
            <a:pPr lvl="1"/>
            <a:r>
              <a:rPr lang="de-DE" dirty="0"/>
              <a:t>Link features to knowledge in other fields.</a:t>
            </a:r>
          </a:p>
          <a:p>
            <a:r>
              <a:rPr lang="de-DE" dirty="0"/>
              <a:t>Actions: Design a </a:t>
            </a:r>
            <a:r>
              <a:rPr lang="de-DE" b="1" dirty="0"/>
              <a:t>prompt</a:t>
            </a:r>
            <a:r>
              <a:rPr lang="de-DE" dirty="0"/>
              <a:t> to guide GPT give the answer.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9" y="961285"/>
            <a:ext cx="8110411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  <a:p>
            <a:pPr eaLnBrk="1" hangingPunct="1">
              <a:lnSpc>
                <a:spcPct val="90000"/>
              </a:lnSpc>
            </a:pPr>
            <a:br>
              <a:rPr lang="en-US" altLang="de-DE" sz="2200" dirty="0"/>
            </a:br>
            <a:endParaRPr lang="en-US" altLang="de-DE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69909F-7081-FB3E-A07F-09DA172B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8" y="1207851"/>
            <a:ext cx="4968552" cy="336629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A2F27D1-EE35-D0B4-0277-E1EFDDA7FCEC}"/>
              </a:ext>
            </a:extLst>
          </p:cNvPr>
          <p:cNvGrpSpPr/>
          <p:nvPr/>
        </p:nvGrpSpPr>
        <p:grpSpPr>
          <a:xfrm>
            <a:off x="7176120" y="4782684"/>
            <a:ext cx="504056" cy="1310141"/>
            <a:chOff x="7104112" y="5013176"/>
            <a:chExt cx="504056" cy="13101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1D546C-0FA0-C4A1-2AC5-8087E01B7FE4}"/>
                </a:ext>
              </a:extLst>
            </p:cNvPr>
            <p:cNvSpPr/>
            <p:nvPr/>
          </p:nvSpPr>
          <p:spPr>
            <a:xfrm>
              <a:off x="7104112" y="5013176"/>
              <a:ext cx="504056" cy="50405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418DE55-F2E4-3B16-21B5-47D2CA2CD7EF}"/>
                </a:ext>
              </a:extLst>
            </p:cNvPr>
            <p:cNvSpPr/>
            <p:nvPr/>
          </p:nvSpPr>
          <p:spPr>
            <a:xfrm>
              <a:off x="7104112" y="5531229"/>
              <a:ext cx="504056" cy="792088"/>
            </a:xfrm>
            <a:prstGeom prst="triangl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EF5CF8F3-260F-F6E4-7F80-1F2011AB64CC}"/>
              </a:ext>
            </a:extLst>
          </p:cNvPr>
          <p:cNvSpPr/>
          <p:nvPr/>
        </p:nvSpPr>
        <p:spPr>
          <a:xfrm>
            <a:off x="7837828" y="4684268"/>
            <a:ext cx="2722668" cy="806085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87DB5D-A080-2410-B4C4-5FD915AAE978}"/>
              </a:ext>
            </a:extLst>
          </p:cNvPr>
          <p:cNvSpPr txBox="1"/>
          <p:nvPr/>
        </p:nvSpPr>
        <p:spPr>
          <a:xfrm>
            <a:off x="8398919" y="4764144"/>
            <a:ext cx="131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Why?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60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G</a:t>
            </a:r>
            <a:r>
              <a:rPr lang="en-US" altLang="zh-CN" dirty="0"/>
              <a:t>round knowledge</a:t>
            </a:r>
            <a:endParaRPr lang="de-DE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9" y="1659081"/>
            <a:ext cx="1296144" cy="40176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ChatGPT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2F477B-300C-5B51-2861-A5A3273D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1" y="2622868"/>
            <a:ext cx="2095500" cy="2095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39710C-96FB-941D-AB19-A48CD9A3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703513"/>
            <a:ext cx="3739931" cy="1989868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6882410-F3E7-C903-DD6F-AC72B367BB30}"/>
              </a:ext>
            </a:extLst>
          </p:cNvPr>
          <p:cNvSpPr txBox="1">
            <a:spLocks/>
          </p:cNvSpPr>
          <p:nvPr/>
        </p:nvSpPr>
        <p:spPr bwMode="auto">
          <a:xfrm>
            <a:off x="4971233" y="1647936"/>
            <a:ext cx="1668984" cy="40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32606" indent="-132606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3524" indent="-132606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510332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800">
                <a:solidFill>
                  <a:schemeClr val="tx1"/>
                </a:solidFill>
                <a:latin typeface="+mn-lt"/>
              </a:defRPr>
            </a:lvl3pPr>
            <a:lvl4pPr marL="699195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884039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1060847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600">
                <a:solidFill>
                  <a:schemeClr val="tx1"/>
                </a:solidFill>
                <a:latin typeface="+mn-lt"/>
              </a:defRPr>
            </a:lvl6pPr>
            <a:lvl7pPr marL="1253729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7pPr>
            <a:lvl8pPr marL="1446610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8pPr>
            <a:lvl9pPr marL="1639491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Time series</a:t>
            </a:r>
          </a:p>
          <a:p>
            <a:pPr marL="0" indent="0">
              <a:buFontTx/>
              <a:buNone/>
            </a:pPr>
            <a:endParaRPr lang="de-DE" kern="0" dirty="0"/>
          </a:p>
          <a:p>
            <a:endParaRPr lang="de-DE" kern="0" dirty="0"/>
          </a:p>
          <a:p>
            <a:pPr marL="0" indent="0">
              <a:buFontTx/>
              <a:buNone/>
            </a:pPr>
            <a:endParaRPr lang="de-DE" kern="0" dirty="0"/>
          </a:p>
          <a:p>
            <a:endParaRPr lang="de-DE" kern="0" dirty="0"/>
          </a:p>
          <a:p>
            <a:endParaRPr lang="de-DE" kern="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9C6B4DF-F4C3-614F-E340-B3A74D1CDBBE}"/>
              </a:ext>
            </a:extLst>
          </p:cNvPr>
          <p:cNvSpPr txBox="1">
            <a:spLocks/>
          </p:cNvSpPr>
          <p:nvPr/>
        </p:nvSpPr>
        <p:spPr bwMode="auto">
          <a:xfrm>
            <a:off x="8760296" y="1656567"/>
            <a:ext cx="2422083" cy="40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32606" indent="-132606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3524" indent="-132606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510332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800">
                <a:solidFill>
                  <a:schemeClr val="tx1"/>
                </a:solidFill>
                <a:latin typeface="+mn-lt"/>
              </a:defRPr>
            </a:lvl3pPr>
            <a:lvl4pPr marL="699195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884039" indent="-116533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1060847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600">
                <a:solidFill>
                  <a:schemeClr val="tx1"/>
                </a:solidFill>
                <a:latin typeface="+mn-lt"/>
              </a:defRPr>
            </a:lvl6pPr>
            <a:lvl7pPr marL="1253729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7pPr>
            <a:lvl8pPr marL="1446610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8pPr>
            <a:lvl9pPr marL="1639491" indent="-96441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59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Explanability</a:t>
            </a:r>
          </a:p>
          <a:p>
            <a:pPr marL="0" indent="0">
              <a:buFontTx/>
              <a:buNone/>
            </a:pPr>
            <a:endParaRPr lang="de-DE" kern="0" dirty="0"/>
          </a:p>
          <a:p>
            <a:endParaRPr lang="de-DE" kern="0" dirty="0"/>
          </a:p>
          <a:p>
            <a:pPr marL="0" indent="0">
              <a:buFontTx/>
              <a:buNone/>
            </a:pPr>
            <a:endParaRPr lang="de-DE" kern="0" dirty="0"/>
          </a:p>
          <a:p>
            <a:endParaRPr lang="de-DE" kern="0" dirty="0"/>
          </a:p>
          <a:p>
            <a:endParaRPr lang="de-DE" kern="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35D409A-D46C-B7D1-845F-AEC5724A9C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2825" y="2622868"/>
            <a:ext cx="2958022" cy="19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6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Related Works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 selection(tsfresh)</a:t>
            </a:r>
          </a:p>
          <a:p>
            <a:pPr lvl="1"/>
            <a:r>
              <a:rPr lang="de-DE" altLang="zh-CN" dirty="0"/>
              <a:t>Gašper et al. </a:t>
            </a:r>
            <a:r>
              <a:rPr lang="en-US" dirty="0"/>
              <a:t>provided a new method to understand the importance of time series feature generated by </a:t>
            </a:r>
            <a:r>
              <a:rPr lang="en-US" dirty="0" err="1"/>
              <a:t>tsfresh</a:t>
            </a:r>
            <a:endParaRPr lang="en-US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Forecasting via Prompt</a:t>
            </a:r>
          </a:p>
          <a:p>
            <a:pPr lvl="1"/>
            <a:r>
              <a:rPr lang="de-DE" altLang="zh-CN" dirty="0"/>
              <a:t>Xue et al. </a:t>
            </a:r>
            <a:r>
              <a:rPr lang="de-DE" dirty="0"/>
              <a:t>used prompt-based method to forecast time-series data</a:t>
            </a:r>
          </a:p>
          <a:p>
            <a:pPr lvl="1"/>
            <a:r>
              <a:rPr lang="de-DE" dirty="0"/>
              <a:t>Set a benchmark to evaluate different methods and LLM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Causal Inference</a:t>
            </a:r>
          </a:p>
          <a:p>
            <a:pPr lvl="1"/>
            <a:r>
              <a:rPr lang="de-DE" altLang="zh-CN" dirty="0"/>
              <a:t>Stephanie et al. Proved that GPT can generate </a:t>
            </a:r>
            <a:r>
              <a:rPr lang="de-DE" altLang="zh-CN"/>
              <a:t>causal graphs in a high accuracy.</a:t>
            </a:r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</p:spTree>
    <p:extLst>
      <p:ext uri="{BB962C8B-B14F-4D97-AF65-F5344CB8AC3E}">
        <p14:creationId xmlns:p14="http://schemas.microsoft.com/office/powerpoint/2010/main" val="231654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Example of my solution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Daily total female births in California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182419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A22081-898F-4076-824B-EAFCBAD797A1}"/>
              </a:ext>
            </a:extLst>
          </p:cNvPr>
          <p:cNvSpPr txBox="1"/>
          <p:nvPr/>
        </p:nvSpPr>
        <p:spPr>
          <a:xfrm>
            <a:off x="4987497" y="1271235"/>
            <a:ext cx="928459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17580E-4A01-5B38-EA4E-076300ED1943}"/>
              </a:ext>
            </a:extLst>
          </p:cNvPr>
          <p:cNvSpPr txBox="1"/>
          <p:nvPr/>
        </p:nvSpPr>
        <p:spPr>
          <a:xfrm>
            <a:off x="2055128" y="1650963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1A742-E3B7-A3CA-452D-92364650D110}"/>
              </a:ext>
            </a:extLst>
          </p:cNvPr>
          <p:cNvSpPr txBox="1"/>
          <p:nvPr/>
        </p:nvSpPr>
        <p:spPr>
          <a:xfrm>
            <a:off x="8112224" y="1640567"/>
            <a:ext cx="813043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725E3-E133-9725-821F-A4C3E8E575A4}"/>
              </a:ext>
            </a:extLst>
          </p:cNvPr>
          <p:cNvSpPr txBox="1"/>
          <p:nvPr/>
        </p:nvSpPr>
        <p:spPr>
          <a:xfrm>
            <a:off x="5625191" y="2493102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 importance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B0F8E5-9748-2DD5-290C-FAF24DF29E04}"/>
              </a:ext>
            </a:extLst>
          </p:cNvPr>
          <p:cNvSpPr txBox="1"/>
          <p:nvPr/>
        </p:nvSpPr>
        <p:spPr>
          <a:xfrm>
            <a:off x="9217690" y="2492896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Related Knowledge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B4C134-314F-EF90-EEFE-E0242D5EC518}"/>
              </a:ext>
            </a:extLst>
          </p:cNvPr>
          <p:cNvSpPr txBox="1"/>
          <p:nvPr/>
        </p:nvSpPr>
        <p:spPr>
          <a:xfrm>
            <a:off x="497450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CA2319-AF39-E7FF-7F5D-153CBA9CA6D2}"/>
              </a:ext>
            </a:extLst>
          </p:cNvPr>
          <p:cNvSpPr txBox="1"/>
          <p:nvPr/>
        </p:nvSpPr>
        <p:spPr>
          <a:xfrm>
            <a:off x="3570268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9C4A49E-EB0D-CA91-C6DF-FD9DDA0CD4B4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034883" y="1455901"/>
            <a:ext cx="1952614" cy="37972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2B60CA-A5B1-E7EB-6356-B1C2C3D36937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5915956" y="1455901"/>
            <a:ext cx="2196268" cy="36933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CDD4B3-600F-ADE1-31FE-9456B7FCF4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8925267" y="2020295"/>
            <a:ext cx="1385030" cy="4726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9C97F47-925B-3479-EED7-8F719A89123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717798" y="2030691"/>
            <a:ext cx="1394426" cy="4624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3BA6EEF-10D5-4828-DB31-C5C6ABC20E1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87328" y="2030691"/>
            <a:ext cx="106280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4AC16D-50B3-E90C-5463-646CA737C8D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34883" y="2030691"/>
            <a:ext cx="102526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BC3860F-A5AF-6289-BD17-7073E2CF5E84}"/>
              </a:ext>
            </a:extLst>
          </p:cNvPr>
          <p:cNvSpPr txBox="1"/>
          <p:nvPr/>
        </p:nvSpPr>
        <p:spPr>
          <a:xfrm>
            <a:off x="263352" y="3027141"/>
            <a:ext cx="1952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From {t0} to {t1}, the number of births was [A] on each day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BC5ADD6-9C3C-55E6-B38C-0BE7A6D04AD3}"/>
              </a:ext>
            </a:extLst>
          </p:cNvPr>
          <p:cNvSpPr txBox="1"/>
          <p:nvPr/>
        </p:nvSpPr>
        <p:spPr>
          <a:xfrm>
            <a:off x="3003947" y="3027141"/>
            <a:ext cx="225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Trend is X, </a:t>
            </a:r>
          </a:p>
          <a:p>
            <a:r>
              <a:rPr lang="en-US" altLang="zh-CN" dirty="0"/>
              <a:t>cyclicity is [Y], autocorrelation is [Z]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951E386-746D-BCC2-44CA-D6E6D1DA83CB}"/>
              </a:ext>
            </a:extLst>
          </p:cNvPr>
          <p:cNvSpPr txBox="1"/>
          <p:nvPr/>
        </p:nvSpPr>
        <p:spPr>
          <a:xfrm>
            <a:off x="5915956" y="3027141"/>
            <a:ext cx="1868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Which of these features is the most important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B3EDE0-5B08-02DA-0E08-9785303DE354}"/>
              </a:ext>
            </a:extLst>
          </p:cNvPr>
          <p:cNvSpPr txBox="1"/>
          <p:nvPr/>
        </p:nvSpPr>
        <p:spPr>
          <a:xfrm>
            <a:off x="9433437" y="3026410"/>
            <a:ext cx="1753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Why this features is the most important</a:t>
            </a:r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679C0745-ADE8-FA78-2EF2-68A0C04CB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6355342" y="4115178"/>
            <a:ext cx="362456" cy="33212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9A7FDADB-66EB-BE72-6321-478825E7E675}"/>
              </a:ext>
            </a:extLst>
          </p:cNvPr>
          <p:cNvSpPr txBox="1"/>
          <p:nvPr/>
        </p:nvSpPr>
        <p:spPr>
          <a:xfrm>
            <a:off x="5159898" y="4672746"/>
            <a:ext cx="3456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Trend influences slightly.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Cyclicity relatively strong.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Autocorrelation</a:t>
            </a:r>
            <a:r>
              <a:rPr lang="en-US" altLang="zh-CN" dirty="0"/>
              <a:t> significantly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0483E0-E49E-A5FC-4D5F-16C5FC9D184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850161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1B7958FC-B7DF-7E35-2E87-4F7C5D286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9667710" y="4115178"/>
            <a:ext cx="362456" cy="33212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027D2727-384F-83F6-3A24-6BFE45FCFFF7}"/>
              </a:ext>
            </a:extLst>
          </p:cNvPr>
          <p:cNvSpPr txBox="1"/>
          <p:nvPr/>
        </p:nvSpPr>
        <p:spPr>
          <a:xfrm>
            <a:off x="8764094" y="4672746"/>
            <a:ext cx="3308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Behavioral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Social contagion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Medical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Reporting and registration processes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DCD8B81-9C5F-464C-4876-C44D1A53489A}"/>
              </a:ext>
            </a:extLst>
          </p:cNvPr>
          <p:cNvCxnSpPr>
            <a:cxnSpLocks/>
          </p:cNvCxnSpPr>
          <p:nvPr/>
        </p:nvCxnSpPr>
        <p:spPr>
          <a:xfrm>
            <a:off x="10162529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9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Realization of my solution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 selection(tsfresh)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Prompt design</a:t>
            </a:r>
          </a:p>
          <a:p>
            <a:pPr lvl="1"/>
            <a:r>
              <a:rPr lang="de-DE" dirty="0"/>
              <a:t>Context</a:t>
            </a:r>
          </a:p>
          <a:p>
            <a:pPr lvl="2"/>
            <a:r>
              <a:rPr lang="de-DE" altLang="zh-CN" dirty="0"/>
              <a:t>Dataset description</a:t>
            </a:r>
          </a:p>
          <a:p>
            <a:pPr lvl="2"/>
            <a:r>
              <a:rPr lang="de-DE" altLang="zh-CN" dirty="0"/>
              <a:t>Features</a:t>
            </a:r>
            <a:endParaRPr lang="de-DE" dirty="0"/>
          </a:p>
          <a:p>
            <a:pPr lvl="1"/>
            <a:r>
              <a:rPr lang="de-DE" dirty="0"/>
              <a:t>Query</a:t>
            </a:r>
          </a:p>
          <a:p>
            <a:pPr lvl="2"/>
            <a:r>
              <a:rPr lang="de-DE" dirty="0"/>
              <a:t>Study which key words improve answer stability</a:t>
            </a:r>
          </a:p>
          <a:p>
            <a:pPr lvl="2"/>
            <a:endParaRPr lang="de-DE" dirty="0"/>
          </a:p>
          <a:p>
            <a:r>
              <a:rPr lang="de-DE" dirty="0"/>
              <a:t>Combine feature importance to </a:t>
            </a:r>
            <a:r>
              <a:rPr lang="de-DE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domain</a:t>
            </a:r>
            <a:r>
              <a:rPr lang="de-DE" dirty="0"/>
              <a:t> knowledge</a:t>
            </a:r>
          </a:p>
          <a:p>
            <a:pPr lvl="1"/>
            <a:r>
              <a:rPr lang="de-DE" dirty="0"/>
              <a:t>Get key words from answer and ask automatically.</a:t>
            </a:r>
          </a:p>
          <a:p>
            <a:pPr lvl="1"/>
            <a:endParaRPr lang="de-DE" dirty="0"/>
          </a:p>
          <a:p>
            <a:r>
              <a:rPr lang="de-DE" dirty="0"/>
              <a:t>Prove the reliability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C46E2F-F1AF-A429-6666-9EE27940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1574906"/>
            <a:ext cx="2327039" cy="1979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102B00-BF3E-27F0-EF90-478364DF8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7" y="1574906"/>
            <a:ext cx="2183290" cy="19795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22F1EB-0E7C-499B-603F-79B383546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869" y="3800007"/>
            <a:ext cx="567506" cy="5675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F7F7C6-4ECC-F8CF-DB89-96ECF4D95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6437" y="3800007"/>
            <a:ext cx="567507" cy="5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9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Planned 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Research object: A time-series dataset (From UCR)</a:t>
            </a:r>
          </a:p>
          <a:p>
            <a:pPr lvl="1"/>
            <a:r>
              <a:rPr lang="de-DE" dirty="0"/>
              <a:t>With explanation generated by other methods</a:t>
            </a:r>
          </a:p>
          <a:p>
            <a:endParaRPr lang="de-DE" dirty="0"/>
          </a:p>
          <a:p>
            <a:r>
              <a:rPr lang="de-DE" dirty="0"/>
              <a:t>T</a:t>
            </a:r>
            <a:r>
              <a:rPr lang="en-US" altLang="zh-CN" dirty="0" err="1"/>
              <a:t>arget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Stable desired answer</a:t>
            </a:r>
          </a:p>
          <a:p>
            <a:pPr lvl="2"/>
            <a:r>
              <a:rPr lang="en-US" dirty="0"/>
              <a:t>Better prompt, avoiding incorrect answer or unwished format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Prove to be reliable</a:t>
            </a:r>
          </a:p>
          <a:p>
            <a:pPr lvl="2"/>
            <a:r>
              <a:rPr lang="de-DE" dirty="0"/>
              <a:t>Compare GPT-selected importance and pre-set importance</a:t>
            </a:r>
          </a:p>
          <a:p>
            <a:pPr lvl="2"/>
            <a:r>
              <a:rPr lang="de-DE" dirty="0"/>
              <a:t>Modify original data to strongly affect feature</a:t>
            </a:r>
          </a:p>
          <a:p>
            <a:pPr lvl="2"/>
            <a:r>
              <a:rPr lang="de-DE" dirty="0"/>
              <a:t>Test </a:t>
            </a:r>
            <a:r>
              <a:rPr lang="de-DE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consistency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</p:spTree>
    <p:extLst>
      <p:ext uri="{BB962C8B-B14F-4D97-AF65-F5344CB8AC3E}">
        <p14:creationId xmlns:p14="http://schemas.microsoft.com/office/powerpoint/2010/main" val="356762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Prompt engineering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6" y="1913282"/>
            <a:ext cx="4677944" cy="30314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Use the following format: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Text: &lt;text to summarize&gt;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Summary: &lt;summary&gt;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Translation: &lt;summary translation&gt;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Names: &lt;list of names in French summary&gt;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Output JSON: &lt;json with summary and num_names&gt;</a:t>
            </a:r>
          </a:p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6E363-21F9-17A8-921A-156221502D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8255C0-EA15-376A-7ED7-BF2CB20F0FD3}"/>
              </a:ext>
            </a:extLst>
          </p:cNvPr>
          <p:cNvSpPr txBox="1"/>
          <p:nvPr/>
        </p:nvSpPr>
        <p:spPr>
          <a:xfrm>
            <a:off x="335360" y="1299416"/>
            <a:ext cx="61087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Write clear and specific instructions</a:t>
            </a:r>
            <a:endParaRPr lang="en-US" altLang="zh-CN" sz="1800" b="0" i="0" dirty="0">
              <a:effectLst/>
              <a:ea typeface="Microsoft YaHei" panose="020B0503020204020204" pitchFamily="34" charset="-122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800" b="0" i="0" dirty="0" err="1">
                <a:effectLst/>
                <a:ea typeface="Microsoft YaHei" panose="020B0503020204020204" pitchFamily="34" charset="-122"/>
              </a:rPr>
              <a:t>使用分隔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符</a:t>
            </a:r>
            <a:endParaRPr lang="zh-CN" altLang="zh-CN" sz="1800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ea typeface="Microsoft YaHei" panose="020B0503020204020204" pitchFamily="34" charset="-122"/>
              </a:rPr>
              <a:t>获得指定输出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如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JSON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让</a:t>
            </a:r>
            <a:r>
              <a:rPr lang="en-US" altLang="zh-CN" sz="1800" b="0" i="0" dirty="0">
                <a:effectLst/>
                <a:ea typeface="Calibri" panose="020F0502020204030204" pitchFamily="34" charset="0"/>
              </a:rPr>
              <a:t>LLM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检查文本是否满足条件</a:t>
            </a:r>
            <a:endParaRPr lang="zh-CN" altLang="zh-CN" sz="1800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为模型提供几个问答的例子，让 LLM 熟悉这种风格</a:t>
            </a:r>
            <a:endParaRPr lang="en-US" altLang="zh-CN" b="0" i="0" dirty="0"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b="0" i="0" dirty="0">
              <a:effectLst/>
              <a:ea typeface="Microsoft YaHei" panose="020B0503020204020204" pitchFamily="34" charset="-122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Give the model time to think</a:t>
            </a:r>
            <a:endParaRPr lang="en-US" altLang="zh-CN" sz="1800" b="0" i="0" dirty="0">
              <a:effectLst/>
              <a:ea typeface="Microsoft YaHei" panose="020B0503020204020204" pitchFamily="34" charset="-122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0" i="0" dirty="0">
                <a:effectLst/>
                <a:ea typeface="Microsoft YaHei" panose="020B0503020204020204" pitchFamily="34" charset="-122"/>
              </a:rPr>
              <a:t>明确完成任务所需的步骤</a:t>
            </a:r>
            <a:r>
              <a:rPr lang="zh-CN" altLang="en-US" b="0" i="0" dirty="0">
                <a:effectLst/>
                <a:ea typeface="Microsoft YaHei" panose="020B0503020204020204" pitchFamily="34" charset="-122"/>
              </a:rPr>
              <a:t>：</a:t>
            </a:r>
            <a:r>
              <a:rPr lang="en-US" altLang="zh-CN" b="0" i="0" dirty="0">
                <a:effectLst/>
                <a:ea typeface="Microsoft YaHei" panose="020B0503020204020204" pitchFamily="34" charset="-122"/>
              </a:rPr>
              <a:t>Step1, Step2</a:t>
            </a:r>
            <a:endParaRPr lang="zh-CN" altLang="zh-CN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获取结构化的输出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: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zh-CN" b="0" i="0" dirty="0"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LLM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的具体功能：</a:t>
            </a:r>
            <a:endParaRPr lang="en-US" altLang="zh-CN" dirty="0">
              <a:ea typeface="Microsoft YaHei" panose="020B0503020204020204" pitchFamily="34" charset="-122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0" i="0" dirty="0">
                <a:effectLst/>
                <a:ea typeface="Microsoft YaHei" panose="020B0503020204020204" pitchFamily="34" charset="-122"/>
              </a:rPr>
              <a:t>总结</a:t>
            </a:r>
            <a:r>
              <a:rPr lang="en-US" altLang="zh-CN" b="0" i="0" dirty="0">
                <a:effectLst/>
                <a:ea typeface="Calibri" panose="020F0502020204030204" pitchFamily="34" charset="0"/>
              </a:rPr>
              <a:t>, 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推理（态度，情感，主题</a:t>
            </a:r>
            <a:r>
              <a:rPr lang="zh-CN" altLang="en-US" dirty="0">
                <a:ea typeface="Microsoft YaHei" panose="020B0503020204020204" pitchFamily="34" charset="-122"/>
              </a:rPr>
              <a:t>）</a:t>
            </a:r>
            <a:r>
              <a:rPr lang="en-US" altLang="zh-CN" sz="1800" b="0" i="0" dirty="0">
                <a:effectLst/>
                <a:ea typeface="Microsoft YaHei" panose="020B0503020204020204" pitchFamily="34" charset="-122"/>
              </a:rPr>
              <a:t>, 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转换</a:t>
            </a:r>
            <a:r>
              <a:rPr lang="zh-CN" altLang="en-US" dirty="0">
                <a:ea typeface="Microsoft YaHei" panose="020B0503020204020204" pitchFamily="34" charset="-122"/>
              </a:rPr>
              <a:t>，</a:t>
            </a:r>
            <a:r>
              <a:rPr lang="zh-CN" altLang="zh-CN" sz="1800" b="1" i="0" dirty="0">
                <a:effectLst/>
                <a:ea typeface="Microsoft YaHei" panose="020B0503020204020204" pitchFamily="34" charset="-122"/>
              </a:rPr>
              <a:t>扩展</a:t>
            </a:r>
            <a:endParaRPr lang="zh-CN" altLang="zh-CN" sz="1800" b="1" i="0" dirty="0"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dirty="0"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迭代优化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: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更明确地聚焦于某个方面</a:t>
            </a:r>
            <a:r>
              <a:rPr lang="en-US" altLang="zh-CN" sz="1800" b="0" i="0" dirty="0">
                <a:effectLst/>
                <a:ea typeface="Microsoft YaHei" panose="020B0503020204020204" pitchFamily="34" charset="-122"/>
              </a:rPr>
              <a:t>: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ea typeface="Microsoft YaHei" panose="020B0503020204020204" pitchFamily="34" charset="-122"/>
              </a:rPr>
              <a:t>Bsp</a:t>
            </a:r>
            <a:r>
              <a:rPr lang="en-US" altLang="zh-CN" dirty="0">
                <a:ea typeface="Microsoft YaHei" panose="020B0503020204020204" pitchFamily="34" charset="-122"/>
              </a:rPr>
              <a:t>:</a:t>
            </a:r>
            <a:r>
              <a:rPr lang="zh-CN" altLang="zh-CN" sz="1800" b="0" i="0" dirty="0">
                <a:effectLst/>
                <a:ea typeface="Microsoft YaHei" panose="020B0503020204020204" pitchFamily="34" charset="-122"/>
              </a:rPr>
              <a:t>The description is intended for furniture retailers, so should be technical in nature and focus on the materials the product is constructed from.</a:t>
            </a:r>
            <a:endParaRPr lang="zh-CN" altLang="zh-CN" sz="1800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endParaRPr lang="zh-CN" altLang="zh-CN" sz="1800" b="0" i="0" dirty="0">
              <a:effectLst/>
              <a:ea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zh-CN" b="0" i="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27121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4021</TotalTime>
  <Words>1207</Words>
  <Application>Microsoft Office PowerPoint</Application>
  <PresentationFormat>宽屏</PresentationFormat>
  <Paragraphs>197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arial</vt:lpstr>
      <vt:lpstr>Times New Roman</vt:lpstr>
      <vt:lpstr>KIT-PPT_Master_en_2016</vt:lpstr>
      <vt:lpstr>PowerPoint 演示文稿</vt:lpstr>
      <vt:lpstr>Outlines</vt:lpstr>
      <vt:lpstr>Motivation</vt:lpstr>
      <vt:lpstr>Ground knowledge</vt:lpstr>
      <vt:lpstr>Related Works</vt:lpstr>
      <vt:lpstr>Example of my solution</vt:lpstr>
      <vt:lpstr>Realization of my solution</vt:lpstr>
      <vt:lpstr>Planned Evaluation</vt:lpstr>
      <vt:lpstr>Prompt engineering</vt:lpstr>
      <vt:lpstr>Dataset</vt:lpstr>
      <vt:lpstr>Dataset</vt:lpstr>
      <vt:lpstr>Repr2Seq</vt:lpstr>
      <vt:lpstr>Generative Agent</vt:lpstr>
      <vt:lpstr>Causal 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哲畅 薛</cp:lastModifiedBy>
  <cp:revision>46</cp:revision>
  <dcterms:created xsi:type="dcterms:W3CDTF">2015-12-01T10:08:17Z</dcterms:created>
  <dcterms:modified xsi:type="dcterms:W3CDTF">2023-06-30T09:47:51Z</dcterms:modified>
</cp:coreProperties>
</file>