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113" d="100"/>
          <a:sy n="113" d="100"/>
        </p:scale>
        <p:origin x="8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16.06.2023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r>
              <a:rPr lang="en-US" altLang="zh-CN" dirty="0"/>
              <a:t> (</a:t>
            </a:r>
            <a:r>
              <a:rPr lang="en-US" dirty="0"/>
              <a:t>PIBA)</a:t>
            </a:r>
          </a:p>
          <a:p>
            <a:r>
              <a:rPr lang="en-US" dirty="0"/>
              <a:t>Ground knowledge</a:t>
            </a:r>
            <a:r>
              <a:rPr lang="de-DE" altLang="zh-CN" dirty="0"/>
              <a:t> (not finished)</a:t>
            </a:r>
            <a:endParaRPr lang="en-US" dirty="0"/>
          </a:p>
          <a:p>
            <a:r>
              <a:rPr lang="en-US" dirty="0"/>
              <a:t>Related Works </a:t>
            </a:r>
            <a:r>
              <a:rPr lang="de-DE" altLang="zh-CN" dirty="0"/>
              <a:t>(not finished)</a:t>
            </a:r>
            <a:endParaRPr lang="en-US" dirty="0"/>
          </a:p>
          <a:p>
            <a:r>
              <a:rPr lang="en-US" dirty="0"/>
              <a:t>Example of my solution</a:t>
            </a:r>
          </a:p>
          <a:p>
            <a:r>
              <a:rPr lang="de-DE" dirty="0"/>
              <a:t>Realization of my solution</a:t>
            </a:r>
          </a:p>
          <a:p>
            <a:r>
              <a:rPr lang="de-DE" dirty="0"/>
              <a:t>Planned Evaluation</a:t>
            </a:r>
          </a:p>
          <a:p>
            <a:r>
              <a:rPr lang="de-DE" dirty="0"/>
              <a:t>Time plan (not finished)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25442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 to explain AI is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  <a:p>
            <a:r>
              <a:rPr lang="de-DE" dirty="0"/>
              <a:t>Actions: Design a </a:t>
            </a:r>
            <a:r>
              <a:rPr lang="de-DE" b="1" dirty="0"/>
              <a:t>prompt</a:t>
            </a:r>
            <a:r>
              <a:rPr lang="de-DE" dirty="0"/>
              <a:t> to guide GPT give the answer.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PIBA(Problem, Idea, Benefit, Actions)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79139" y="947501"/>
            <a:ext cx="811041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  <a:p>
            <a:pPr eaLnBrk="1" hangingPunct="1">
              <a:lnSpc>
                <a:spcPct val="90000"/>
              </a:lnSpc>
            </a:pP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9909F-7081-FB3E-A07F-09DA172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8" y="1207851"/>
            <a:ext cx="4968552" cy="336629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Example of my solution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182419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Realization of my solution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selection(tsfresh)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Prompt design</a:t>
            </a:r>
          </a:p>
          <a:p>
            <a:pPr lvl="1"/>
            <a:r>
              <a:rPr lang="de-DE" dirty="0"/>
              <a:t>Context</a:t>
            </a:r>
          </a:p>
          <a:p>
            <a:pPr lvl="2"/>
            <a:r>
              <a:rPr lang="de-DE" altLang="zh-CN" dirty="0"/>
              <a:t>Dataset description</a:t>
            </a:r>
          </a:p>
          <a:p>
            <a:pPr lvl="2"/>
            <a:r>
              <a:rPr lang="de-DE" altLang="zh-CN" dirty="0"/>
              <a:t>Features</a:t>
            </a:r>
            <a:endParaRPr lang="de-DE" dirty="0"/>
          </a:p>
          <a:p>
            <a:pPr lvl="1"/>
            <a:r>
              <a:rPr lang="de-DE" dirty="0"/>
              <a:t>Query</a:t>
            </a:r>
          </a:p>
          <a:p>
            <a:pPr lvl="2"/>
            <a:r>
              <a:rPr lang="de-DE" dirty="0"/>
              <a:t>Study which key words improve answer stability</a:t>
            </a:r>
          </a:p>
          <a:p>
            <a:pPr lvl="2"/>
            <a:endParaRPr lang="de-DE" dirty="0"/>
          </a:p>
          <a:p>
            <a:r>
              <a:rPr lang="de-DE" dirty="0"/>
              <a:t>Combine feature importance to </a:t>
            </a:r>
            <a:r>
              <a:rPr lang="de-DE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r>
              <a:rPr lang="de-DE" dirty="0"/>
              <a:t> knowledge</a:t>
            </a:r>
          </a:p>
          <a:p>
            <a:pPr lvl="1"/>
            <a:r>
              <a:rPr lang="de-DE" dirty="0"/>
              <a:t>Get key words from answer and ask automatically.</a:t>
            </a:r>
          </a:p>
          <a:p>
            <a:pPr lvl="1"/>
            <a:endParaRPr lang="de-DE" dirty="0"/>
          </a:p>
          <a:p>
            <a:r>
              <a:rPr lang="de-DE" dirty="0"/>
              <a:t>Prove the reliability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46E2F-F1AF-A429-6666-9EE27940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1574906"/>
            <a:ext cx="2327039" cy="1979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02B00-BF3E-27F0-EF90-478364DF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7" y="1574906"/>
            <a:ext cx="2183290" cy="1979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22F1EB-0E7C-499B-603F-79B38354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69" y="3800007"/>
            <a:ext cx="567506" cy="5675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F7F7C6-4ECC-F8CF-DB89-96ECF4D95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6437" y="3800007"/>
            <a:ext cx="567507" cy="5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Planned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A time-series dataset (From UCR)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User-friendly method</a:t>
            </a:r>
          </a:p>
          <a:p>
            <a:pPr lvl="1"/>
            <a:r>
              <a:rPr lang="en-US" dirty="0"/>
              <a:t>A prompt design with stable desired answer</a:t>
            </a:r>
          </a:p>
          <a:p>
            <a:pPr lvl="1"/>
            <a:r>
              <a:rPr lang="en-US" dirty="0"/>
              <a:t>Prove to be reliable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 15 times</a:t>
            </a:r>
            <a:r>
              <a:rPr lang="en-US" dirty="0"/>
              <a:t>, 25 tests, decision tree vs ChatGPT</a:t>
            </a:r>
            <a:endParaRPr lang="de-DE" dirty="0"/>
          </a:p>
          <a:p>
            <a:pPr lvl="1"/>
            <a:r>
              <a:rPr lang="de-DE" dirty="0"/>
              <a:t>Decision tree: 100% correct on both datasets</a:t>
            </a:r>
          </a:p>
          <a:p>
            <a:pPr lvl="1"/>
            <a:r>
              <a:rPr lang="de-DE" dirty="0"/>
              <a:t>ChatGPT: big range, not stable</a:t>
            </a:r>
          </a:p>
          <a:p>
            <a:pPr lvl="2"/>
            <a:r>
              <a:rPr lang="de-DE" dirty="0"/>
              <a:t>P</a:t>
            </a:r>
            <a:r>
              <a:rPr lang="en-US" altLang="zh-CN" dirty="0" err="1"/>
              <a:t>rompt</a:t>
            </a:r>
            <a:r>
              <a:rPr lang="en-US" altLang="zh-CN" dirty="0"/>
              <a:t>: There are A </a:t>
            </a:r>
            <a:r>
              <a:rPr lang="en-US" altLang="zh-CN" dirty="0" err="1"/>
              <a:t>acuteinflammation</a:t>
            </a:r>
            <a:r>
              <a:rPr lang="en-US" altLang="zh-CN" dirty="0"/>
              <a:t>, and each has B columns. Each column C is …</a:t>
            </a:r>
          </a:p>
          <a:p>
            <a:pPr marL="582662" lvl="3" indent="0">
              <a:buNone/>
            </a:pPr>
            <a:r>
              <a:rPr lang="en-US" dirty="0"/>
              <a:t>		</a:t>
            </a:r>
            <a:r>
              <a:rPr lang="en-US" sz="1800" dirty="0"/>
              <a:t>Try to classify following… to Label 0.0 or 1.0, with the help of dataset given above. </a:t>
            </a:r>
          </a:p>
          <a:p>
            <a:pPr marL="582662" lvl="3" indent="0">
              <a:buNone/>
            </a:pPr>
            <a:r>
              <a:rPr lang="en-US" sz="1800" dirty="0"/>
              <a:t>		Don’t show me the code. Give me the label in format: [label 1, label 2, ..., label D].</a:t>
            </a:r>
            <a:endParaRPr lang="de-DE" sz="1800" dirty="0"/>
          </a:p>
          <a:p>
            <a:pPr lvl="2"/>
            <a:r>
              <a:rPr lang="de-DE" dirty="0"/>
              <a:t>False rate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82662" lvl="3" indent="0">
              <a:buNone/>
            </a:pPr>
            <a:r>
              <a:rPr lang="en-US" altLang="zh-CN" dirty="0" err="1"/>
              <a:t>Acuteinflammation</a:t>
            </a:r>
            <a:r>
              <a:rPr lang="zh-CN" altLang="en-US" dirty="0"/>
              <a:t>：</a:t>
            </a:r>
            <a:r>
              <a:rPr lang="en-US" altLang="zh-CN" dirty="0"/>
              <a:t>44.0%</a:t>
            </a:r>
            <a:r>
              <a:rPr lang="zh-CN" altLang="en-US" dirty="0"/>
              <a:t>，</a:t>
            </a:r>
            <a:r>
              <a:rPr lang="en-US" altLang="zh-CN" dirty="0"/>
              <a:t>48.0%</a:t>
            </a:r>
            <a:r>
              <a:rPr lang="zh-CN" altLang="en-US" dirty="0"/>
              <a:t>，</a:t>
            </a:r>
            <a:r>
              <a:rPr lang="en-US" altLang="zh-CN" b="1" dirty="0"/>
              <a:t>16.0%</a:t>
            </a:r>
            <a:r>
              <a:rPr lang="zh-CN" altLang="en-US" dirty="0"/>
              <a:t>，</a:t>
            </a:r>
            <a:r>
              <a:rPr lang="en-US" altLang="zh-CN" dirty="0"/>
              <a:t>44.0%</a:t>
            </a:r>
            <a:r>
              <a:rPr lang="zh-CN" altLang="en-US" dirty="0"/>
              <a:t>，</a:t>
            </a:r>
            <a:r>
              <a:rPr lang="en-US" altLang="zh-CN" dirty="0"/>
              <a:t>16.0%</a:t>
            </a:r>
            <a:r>
              <a:rPr lang="zh-CN" altLang="en-US" dirty="0"/>
              <a:t>，</a:t>
            </a:r>
            <a:r>
              <a:rPr lang="en-US" altLang="zh-CN" dirty="0"/>
              <a:t>28.0%</a:t>
            </a:r>
            <a:r>
              <a:rPr lang="zh-CN" altLang="en-US" dirty="0"/>
              <a:t>，</a:t>
            </a:r>
            <a:endParaRPr lang="en-US" altLang="zh-CN" dirty="0"/>
          </a:p>
          <a:p>
            <a:pPr marL="582662" lvl="3" indent="0">
              <a:buNone/>
            </a:pPr>
            <a:r>
              <a:rPr lang="en-US" altLang="zh-CN" dirty="0"/>
              <a:t>	12.0%</a:t>
            </a:r>
            <a:r>
              <a:rPr lang="zh-CN" altLang="en-US" dirty="0"/>
              <a:t>，</a:t>
            </a:r>
            <a:r>
              <a:rPr lang="en-US" altLang="zh-CN" dirty="0"/>
              <a:t>32.0%</a:t>
            </a:r>
            <a:r>
              <a:rPr lang="zh-CN" altLang="en-US" dirty="0"/>
              <a:t>，</a:t>
            </a:r>
            <a:r>
              <a:rPr lang="en-US" altLang="zh-CN" b="1" dirty="0"/>
              <a:t>48.0%</a:t>
            </a:r>
            <a:r>
              <a:rPr lang="zh-CN" altLang="en-US" dirty="0"/>
              <a:t>，</a:t>
            </a:r>
            <a:r>
              <a:rPr lang="en-US" altLang="zh-CN" dirty="0"/>
              <a:t>16.0%</a:t>
            </a:r>
            <a:r>
              <a:rPr lang="zh-CN" altLang="en-US" dirty="0"/>
              <a:t>，</a:t>
            </a:r>
            <a:r>
              <a:rPr lang="en-US" altLang="zh-CN" dirty="0"/>
              <a:t>40.0%</a:t>
            </a:r>
            <a:r>
              <a:rPr lang="zh-CN" altLang="en-US" dirty="0"/>
              <a:t>，</a:t>
            </a:r>
            <a:r>
              <a:rPr lang="en-US" altLang="zh-CN" dirty="0"/>
              <a:t>48.0%</a:t>
            </a:r>
            <a:r>
              <a:rPr lang="zh-CN" altLang="en-US" dirty="0"/>
              <a:t>，</a:t>
            </a:r>
            <a:r>
              <a:rPr lang="en-US" altLang="zh-CN" dirty="0"/>
              <a:t>48.0%</a:t>
            </a:r>
            <a:r>
              <a:rPr lang="zh-CN" altLang="en-US" dirty="0"/>
              <a:t>，</a:t>
            </a:r>
            <a:r>
              <a:rPr lang="en-US" altLang="zh-CN" dirty="0"/>
              <a:t>40.0%</a:t>
            </a:r>
            <a:r>
              <a:rPr lang="zh-CN" altLang="en-US" dirty="0"/>
              <a:t>，</a:t>
            </a:r>
            <a:r>
              <a:rPr lang="en-US" altLang="zh-CN" dirty="0"/>
              <a:t>48.0%</a:t>
            </a:r>
          </a:p>
          <a:p>
            <a:pPr marL="582662" lvl="3" indent="0">
              <a:buNone/>
            </a:pPr>
            <a:r>
              <a:rPr lang="en-US" altLang="zh-CN" dirty="0" err="1"/>
              <a:t>Acutenephritis</a:t>
            </a:r>
            <a:r>
              <a:rPr lang="zh-CN" altLang="en-US" dirty="0"/>
              <a:t>：</a:t>
            </a:r>
            <a:r>
              <a:rPr lang="de-DE" dirty="0"/>
              <a:t>40.0%</a:t>
            </a:r>
            <a:r>
              <a:rPr lang="zh-CN" altLang="en-US" dirty="0"/>
              <a:t>，</a:t>
            </a:r>
            <a:r>
              <a:rPr lang="de-DE" b="1" dirty="0"/>
              <a:t>16.0%</a:t>
            </a:r>
            <a:r>
              <a:rPr lang="zh-CN" altLang="en-US" dirty="0"/>
              <a:t>，</a:t>
            </a:r>
            <a:r>
              <a:rPr lang="de-DE" dirty="0"/>
              <a:t>44.0%</a:t>
            </a:r>
            <a:r>
              <a:rPr lang="zh-CN" altLang="en-US" dirty="0"/>
              <a:t>，</a:t>
            </a:r>
            <a:r>
              <a:rPr lang="de-DE" dirty="0"/>
              <a:t>48.0%</a:t>
            </a:r>
            <a:r>
              <a:rPr lang="zh-CN" altLang="en-US" dirty="0"/>
              <a:t>，</a:t>
            </a:r>
            <a:r>
              <a:rPr lang="de-DE" dirty="0"/>
              <a:t>44.0%</a:t>
            </a:r>
            <a:r>
              <a:rPr lang="zh-CN" altLang="en-US" dirty="0"/>
              <a:t>，</a:t>
            </a:r>
            <a:r>
              <a:rPr lang="de-DE" dirty="0"/>
              <a:t>48.0%</a:t>
            </a:r>
            <a:r>
              <a:rPr lang="zh-CN" altLang="en-US" dirty="0"/>
              <a:t>，</a:t>
            </a:r>
            <a:r>
              <a:rPr lang="de-DE" dirty="0"/>
              <a:t>44.0%</a:t>
            </a:r>
            <a:r>
              <a:rPr lang="zh-CN" altLang="en-US" dirty="0"/>
              <a:t>，</a:t>
            </a:r>
            <a:endParaRPr lang="en-US" altLang="zh-CN" dirty="0"/>
          </a:p>
          <a:p>
            <a:pPr marL="582662" lvl="3" indent="0">
              <a:buNone/>
            </a:pPr>
            <a:r>
              <a:rPr lang="de-DE" dirty="0"/>
              <a:t>	</a:t>
            </a:r>
            <a:r>
              <a:rPr lang="de-DE" b="1" dirty="0"/>
              <a:t>52.0%</a:t>
            </a:r>
            <a:r>
              <a:rPr lang="zh-CN" altLang="en-US" dirty="0"/>
              <a:t>，</a:t>
            </a:r>
            <a:r>
              <a:rPr lang="de-DE" dirty="0"/>
              <a:t>48.0%</a:t>
            </a:r>
            <a:r>
              <a:rPr lang="zh-CN" altLang="en-US" dirty="0"/>
              <a:t>，</a:t>
            </a:r>
            <a:r>
              <a:rPr lang="de-DE" dirty="0"/>
              <a:t>44.0%</a:t>
            </a:r>
            <a:r>
              <a:rPr lang="zh-CN" altLang="en-US" dirty="0"/>
              <a:t>，</a:t>
            </a:r>
            <a:r>
              <a:rPr lang="de-DE" dirty="0"/>
              <a:t>44.0%</a:t>
            </a:r>
            <a:r>
              <a:rPr lang="zh-CN" altLang="en-US" dirty="0"/>
              <a:t>，</a:t>
            </a:r>
            <a:r>
              <a:rPr lang="de-DE" dirty="0"/>
              <a:t>16.0%</a:t>
            </a:r>
            <a:r>
              <a:rPr lang="zh-CN" altLang="en-US" dirty="0"/>
              <a:t>，</a:t>
            </a:r>
            <a:r>
              <a:rPr lang="de-DE" dirty="0"/>
              <a:t>28.0%</a:t>
            </a:r>
            <a:r>
              <a:rPr lang="zh-CN" altLang="en-US" dirty="0"/>
              <a:t>，</a:t>
            </a:r>
            <a:r>
              <a:rPr lang="de-DE" dirty="0"/>
              <a:t>48.0%</a:t>
            </a:r>
            <a:r>
              <a:rPr lang="zh-CN" altLang="en-US" dirty="0"/>
              <a:t>，</a:t>
            </a:r>
            <a:r>
              <a:rPr lang="de-DE" dirty="0"/>
              <a:t>48.0%</a:t>
            </a:r>
          </a:p>
          <a:p>
            <a:pPr marL="582662" lvl="3" indent="0">
              <a:buNone/>
            </a:pPr>
            <a:endParaRPr lang="de-DE" dirty="0"/>
          </a:p>
          <a:p>
            <a:pPr lvl="2"/>
            <a:r>
              <a:rPr lang="de-DE" dirty="0"/>
              <a:t>A</a:t>
            </a:r>
            <a:r>
              <a:rPr lang="en-US" altLang="zh-CN" dirty="0" err="1"/>
              <a:t>verage</a:t>
            </a:r>
            <a:r>
              <a:rPr lang="en-US" altLang="zh-CN" dirty="0"/>
              <a:t>: 35.2%, 40.8%</a:t>
            </a:r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</p:spTree>
    <p:extLst>
      <p:ext uri="{BB962C8B-B14F-4D97-AF65-F5344CB8AC3E}">
        <p14:creationId xmlns:p14="http://schemas.microsoft.com/office/powerpoint/2010/main" val="8029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Acuteinflammation &amp; acutenephritis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878157-6918-D59A-3789-8DC2EB8E6F0C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05868" y="287313"/>
            <a:ext cx="803840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classifier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004F3-AB23-58C0-826B-63E22EBD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03" y="658246"/>
            <a:ext cx="9641854" cy="2770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76E724-1C41-138B-AAFA-92DA0D7E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" y="3368355"/>
            <a:ext cx="9688082" cy="27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634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298</TotalTime>
  <Words>601</Words>
  <Application>Microsoft Office PowerPoint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</vt:lpstr>
      <vt:lpstr>Times New Roman</vt:lpstr>
      <vt:lpstr>KIT-PPT_Master_en_2016</vt:lpstr>
      <vt:lpstr>PowerPoint 演示文稿</vt:lpstr>
      <vt:lpstr>Outlines</vt:lpstr>
      <vt:lpstr>Motivation</vt:lpstr>
      <vt:lpstr>Example of my solution</vt:lpstr>
      <vt:lpstr>Realization of my solution</vt:lpstr>
      <vt:lpstr>Planned Evaluation</vt:lpstr>
      <vt:lpstr>Dataset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2023-06-16T10:59:46Z</dcterms:modified>
</cp:coreProperties>
</file>