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267" r:id="rId4"/>
    <p:sldId id="273" r:id="rId5"/>
    <p:sldId id="269" r:id="rId6"/>
    <p:sldId id="275" r:id="rId7"/>
    <p:sldId id="270" r:id="rId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9557B-4256-431C-B92C-E31BD58491F2}" v="15" dt="2023-08-18T07:34:56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1212" autoAdjust="0"/>
  </p:normalViewPr>
  <p:slideViewPr>
    <p:cSldViewPr>
      <p:cViewPr varScale="1">
        <p:scale>
          <a:sx n="72" d="100"/>
          <a:sy n="72" d="100"/>
        </p:scale>
        <p:origin x="10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4BA9557B-4256-431C-B92C-E31BD58491F2}"/>
    <pc:docChg chg="undo custSel addSld delSld modSld sldOrd">
      <pc:chgData name="哲畅 薛" userId="45e028c3e641bd70" providerId="LiveId" clId="{4BA9557B-4256-431C-B92C-E31BD58491F2}" dt="2023-08-18T07:48:11.595" v="556" actId="20577"/>
      <pc:docMkLst>
        <pc:docMk/>
      </pc:docMkLst>
      <pc:sldChg chg="modSp mod">
        <pc:chgData name="哲畅 薛" userId="45e028c3e641bd70" providerId="LiveId" clId="{4BA9557B-4256-431C-B92C-E31BD58491F2}" dt="2023-08-18T07:48:11.595" v="556" actId="20577"/>
        <pc:sldMkLst>
          <pc:docMk/>
          <pc:sldMk cId="1754662791" sldId="266"/>
        </pc:sldMkLst>
        <pc:spChg chg="mod">
          <ac:chgData name="哲畅 薛" userId="45e028c3e641bd70" providerId="LiveId" clId="{4BA9557B-4256-431C-B92C-E31BD58491F2}" dt="2023-08-18T07:48:11.595" v="556" actId="20577"/>
          <ac:spMkLst>
            <pc:docMk/>
            <pc:sldMk cId="1754662791" sldId="266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2:21:29.814" v="136" actId="20577"/>
        <pc:sldMkLst>
          <pc:docMk/>
          <pc:sldMk cId="116020795" sldId="267"/>
        </pc:sldMkLst>
        <pc:spChg chg="mod">
          <ac:chgData name="哲畅 薛" userId="45e028c3e641bd70" providerId="LiveId" clId="{4BA9557B-4256-431C-B92C-E31BD58491F2}" dt="2023-08-18T02:21:29.814" v="136" actId="20577"/>
          <ac:spMkLst>
            <pc:docMk/>
            <pc:sldMk cId="116020795" sldId="267"/>
            <ac:spMk id="3" creationId="{49A7830E-6D9B-EC49-9016-BD2272F775B6}"/>
          </ac:spMkLst>
        </pc:spChg>
        <pc:picChg chg="del">
          <ac:chgData name="哲畅 薛" userId="45e028c3e641bd70" providerId="LiveId" clId="{4BA9557B-4256-431C-B92C-E31BD58491F2}" dt="2023-08-18T02:21:08.825" v="129" actId="478"/>
          <ac:picMkLst>
            <pc:docMk/>
            <pc:sldMk cId="116020795" sldId="267"/>
            <ac:picMk id="4" creationId="{9069909F-7081-FB3E-A07F-09DA172BE18C}"/>
          </ac:picMkLst>
        </pc:picChg>
        <pc:picChg chg="add mod">
          <ac:chgData name="哲畅 薛" userId="45e028c3e641bd70" providerId="LiveId" clId="{4BA9557B-4256-431C-B92C-E31BD58491F2}" dt="2023-08-18T02:21:17.748" v="133" actId="14100"/>
          <ac:picMkLst>
            <pc:docMk/>
            <pc:sldMk cId="116020795" sldId="267"/>
            <ac:picMk id="13" creationId="{64771B8A-EE1E-6EC3-E287-2ED5F7F456CB}"/>
          </ac:picMkLst>
        </pc:picChg>
      </pc:sldChg>
      <pc:sldChg chg="delSp del mod">
        <pc:chgData name="哲畅 薛" userId="45e028c3e641bd70" providerId="LiveId" clId="{4BA9557B-4256-431C-B92C-E31BD58491F2}" dt="2023-08-18T07:34:58.890" v="494" actId="47"/>
        <pc:sldMkLst>
          <pc:docMk/>
          <pc:sldMk cId="2316541608" sldId="268"/>
        </pc:sldMkLst>
        <pc:spChg chg="del">
          <ac:chgData name="哲畅 薛" userId="45e028c3e641bd70" providerId="LiveId" clId="{4BA9557B-4256-431C-B92C-E31BD58491F2}" dt="2023-08-18T07:34:53.271" v="492" actId="21"/>
          <ac:spMkLst>
            <pc:docMk/>
            <pc:sldMk cId="2316541608" sldId="268"/>
            <ac:spMk id="7" creationId="{3227EFA6-1A3C-C83E-EF87-F8A51BF6E566}"/>
          </ac:spMkLst>
        </pc:spChg>
      </pc:sldChg>
      <pc:sldChg chg="ord">
        <pc:chgData name="哲畅 薛" userId="45e028c3e641bd70" providerId="LiveId" clId="{4BA9557B-4256-431C-B92C-E31BD58491F2}" dt="2023-08-18T02:14:49.971" v="85"/>
        <pc:sldMkLst>
          <pc:docMk/>
          <pc:sldMk cId="3654397029" sldId="269"/>
        </pc:sldMkLst>
      </pc:sldChg>
      <pc:sldChg chg="modSp mod">
        <pc:chgData name="哲畅 薛" userId="45e028c3e641bd70" providerId="LiveId" clId="{4BA9557B-4256-431C-B92C-E31BD58491F2}" dt="2023-08-18T07:33:52.205" v="474" actId="108"/>
        <pc:sldMkLst>
          <pc:docMk/>
          <pc:sldMk cId="3567624090" sldId="270"/>
        </pc:sldMkLst>
        <pc:spChg chg="mod">
          <ac:chgData name="哲畅 薛" userId="45e028c3e641bd70" providerId="LiveId" clId="{4BA9557B-4256-431C-B92C-E31BD58491F2}" dt="2023-08-18T07:33:52.205" v="474" actId="108"/>
          <ac:spMkLst>
            <pc:docMk/>
            <pc:sldMk cId="3567624090" sldId="270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7:45:07.836" v="554" actId="20577"/>
        <pc:sldMkLst>
          <pc:docMk/>
          <pc:sldMk cId="3472763388" sldId="273"/>
        </pc:sldMkLst>
        <pc:spChg chg="mod">
          <ac:chgData name="哲畅 薛" userId="45e028c3e641bd70" providerId="LiveId" clId="{4BA9557B-4256-431C-B92C-E31BD58491F2}" dt="2023-08-18T02:22:36.864" v="168" actId="20577"/>
          <ac:spMkLst>
            <pc:docMk/>
            <pc:sldMk cId="3472763388" sldId="273"/>
            <ac:spMk id="2" creationId="{D77A0549-EC48-084B-9491-8DBCF5888C38}"/>
          </ac:spMkLst>
        </pc:spChg>
        <pc:spChg chg="del">
          <ac:chgData name="哲畅 薛" userId="45e028c3e641bd70" providerId="LiveId" clId="{4BA9557B-4256-431C-B92C-E31BD58491F2}" dt="2023-08-18T02:21:52.593" v="137" actId="478"/>
          <ac:spMkLst>
            <pc:docMk/>
            <pc:sldMk cId="3472763388" sldId="273"/>
            <ac:spMk id="3" creationId="{49A7830E-6D9B-EC49-9016-BD2272F775B6}"/>
          </ac:spMkLst>
        </pc:spChg>
        <pc:spChg chg="mod">
          <ac:chgData name="哲畅 薛" userId="45e028c3e641bd70" providerId="LiveId" clId="{4BA9557B-4256-431C-B92C-E31BD58491F2}" dt="2023-08-18T07:34:34.923" v="491" actId="20577"/>
          <ac:spMkLst>
            <pc:docMk/>
            <pc:sldMk cId="3472763388" sldId="273"/>
            <ac:spMk id="5" creationId="{445D3820-0C66-D04D-9162-C3447D297A63}"/>
          </ac:spMkLst>
        </pc:spChg>
        <pc:spChg chg="add mod">
          <ac:chgData name="哲畅 薛" userId="45e028c3e641bd70" providerId="LiveId" clId="{4BA9557B-4256-431C-B92C-E31BD58491F2}" dt="2023-08-18T07:45:07.836" v="554" actId="20577"/>
          <ac:spMkLst>
            <pc:docMk/>
            <pc:sldMk cId="3472763388" sldId="273"/>
            <ac:spMk id="7" creationId="{1D2DEBB8-AF22-968A-53B5-56887C9C9D59}"/>
          </ac:spMkLst>
        </pc:spChg>
        <pc:spChg chg="add mod">
          <ac:chgData name="哲畅 薛" userId="45e028c3e641bd70" providerId="LiveId" clId="{4BA9557B-4256-431C-B92C-E31BD58491F2}" dt="2023-08-18T07:40:27.553" v="506" actId="1076"/>
          <ac:spMkLst>
            <pc:docMk/>
            <pc:sldMk cId="3472763388" sldId="273"/>
            <ac:spMk id="10" creationId="{CA14580F-C587-BEBB-D26C-CBB8511FF3CB}"/>
          </ac:spMkLst>
        </pc:spChg>
        <pc:spChg chg="add del mod">
          <ac:chgData name="哲畅 薛" userId="45e028c3e641bd70" providerId="LiveId" clId="{4BA9557B-4256-431C-B92C-E31BD58491F2}" dt="2023-08-18T02:14:59.943" v="87" actId="478"/>
          <ac:spMkLst>
            <pc:docMk/>
            <pc:sldMk cId="3472763388" sldId="273"/>
            <ac:spMk id="11" creationId="{26882410-F3E7-C903-DD6F-AC72B367BB30}"/>
          </ac:spMkLst>
        </pc:spChg>
        <pc:spChg chg="del mod">
          <ac:chgData name="哲畅 薛" userId="45e028c3e641bd70" providerId="LiveId" clId="{4BA9557B-4256-431C-B92C-E31BD58491F2}" dt="2023-08-18T02:15:01.886" v="88" actId="478"/>
          <ac:spMkLst>
            <pc:docMk/>
            <pc:sldMk cId="3472763388" sldId="273"/>
            <ac:spMk id="14" creationId="{D9C6B4DF-F4C3-614F-E340-B3A74D1CDBBE}"/>
          </ac:spMkLst>
        </pc:spChg>
        <pc:picChg chg="add del mod">
          <ac:chgData name="哲畅 薛" userId="45e028c3e641bd70" providerId="LiveId" clId="{4BA9557B-4256-431C-B92C-E31BD58491F2}" dt="2023-08-18T07:40:35.185" v="509" actId="1076"/>
          <ac:picMkLst>
            <pc:docMk/>
            <pc:sldMk cId="3472763388" sldId="273"/>
            <ac:picMk id="4" creationId="{9C2F477B-300C-5B51-2861-A5A3273D387B}"/>
          </ac:picMkLst>
        </pc:picChg>
        <pc:picChg chg="add del">
          <ac:chgData name="哲畅 薛" userId="45e028c3e641bd70" providerId="LiveId" clId="{4BA9557B-4256-431C-B92C-E31BD58491F2}" dt="2023-08-18T02:14:58.316" v="86" actId="478"/>
          <ac:picMkLst>
            <pc:docMk/>
            <pc:sldMk cId="3472763388" sldId="273"/>
            <ac:picMk id="9" creationId="{5639710C-96FB-941D-AB19-A48CD9A39762}"/>
          </ac:picMkLst>
        </pc:picChg>
        <pc:picChg chg="add mod">
          <ac:chgData name="哲畅 薛" userId="45e028c3e641bd70" providerId="LiveId" clId="{4BA9557B-4256-431C-B92C-E31BD58491F2}" dt="2023-08-18T07:42:21.435" v="519" actId="1076"/>
          <ac:picMkLst>
            <pc:docMk/>
            <pc:sldMk cId="3472763388" sldId="273"/>
            <ac:picMk id="13" creationId="{2B6FF3D6-E441-990C-F0D1-F2D0D19714FF}"/>
          </ac:picMkLst>
        </pc:picChg>
        <pc:picChg chg="add del">
          <ac:chgData name="哲畅 薛" userId="45e028c3e641bd70" providerId="LiveId" clId="{4BA9557B-4256-431C-B92C-E31BD58491F2}" dt="2023-08-18T02:15:02.418" v="89" actId="478"/>
          <ac:picMkLst>
            <pc:docMk/>
            <pc:sldMk cId="3472763388" sldId="273"/>
            <ac:picMk id="15" creationId="{235D409A-D46C-B7D1-845F-AEC5724A9CB9}"/>
          </ac:picMkLst>
        </pc:picChg>
      </pc:sldChg>
      <pc:sldChg chg="del">
        <pc:chgData name="哲畅 薛" userId="45e028c3e641bd70" providerId="LiveId" clId="{4BA9557B-4256-431C-B92C-E31BD58491F2}" dt="2023-08-18T07:21:24.509" v="236" actId="47"/>
        <pc:sldMkLst>
          <pc:docMk/>
          <pc:sldMk cId="2057791560" sldId="274"/>
        </pc:sldMkLst>
      </pc:sldChg>
      <pc:sldChg chg="addSp delSp modSp add mod">
        <pc:chgData name="哲畅 薛" userId="45e028c3e641bd70" providerId="LiveId" clId="{4BA9557B-4256-431C-B92C-E31BD58491F2}" dt="2023-08-18T07:20:36.906" v="235" actId="478"/>
        <pc:sldMkLst>
          <pc:docMk/>
          <pc:sldMk cId="2741194445" sldId="275"/>
        </pc:sldMkLst>
        <pc:spChg chg="del">
          <ac:chgData name="哲畅 薛" userId="45e028c3e641bd70" providerId="LiveId" clId="{4BA9557B-4256-431C-B92C-E31BD58491F2}" dt="2023-08-18T06:19:27.789" v="192" actId="478"/>
          <ac:spMkLst>
            <pc:docMk/>
            <pc:sldMk cId="2741194445" sldId="275"/>
            <ac:spMk id="3" creationId="{49A7830E-6D9B-EC49-9016-BD2272F775B6}"/>
          </ac:spMkLst>
        </pc:spChg>
        <pc:spChg chg="add del mod">
          <ac:chgData name="哲畅 薛" userId="45e028c3e641bd70" providerId="LiveId" clId="{4BA9557B-4256-431C-B92C-E31BD58491F2}" dt="2023-08-18T06:19:29.886" v="193" actId="22"/>
          <ac:spMkLst>
            <pc:docMk/>
            <pc:sldMk cId="2741194445" sldId="275"/>
            <ac:spMk id="7" creationId="{727D5F84-9E0A-D433-6152-1A9FB6E19E1D}"/>
          </ac:spMkLst>
        </pc:spChg>
        <pc:spChg chg="add del mod">
          <ac:chgData name="哲畅 薛" userId="45e028c3e641bd70" providerId="LiveId" clId="{4BA9557B-4256-431C-B92C-E31BD58491F2}" dt="2023-08-18T07:20:36.906" v="235" actId="478"/>
          <ac:spMkLst>
            <pc:docMk/>
            <pc:sldMk cId="2741194445" sldId="275"/>
            <ac:spMk id="14" creationId="{71E0ED52-74EB-00A9-54F0-5F28BE978664}"/>
          </ac:spMkLst>
        </pc:spChg>
        <pc:picChg chg="del">
          <ac:chgData name="哲畅 薛" userId="45e028c3e641bd70" providerId="LiveId" clId="{4BA9557B-4256-431C-B92C-E31BD58491F2}" dt="2023-08-18T06:21:44.222" v="213" actId="478"/>
          <ac:picMkLst>
            <pc:docMk/>
            <pc:sldMk cId="2741194445" sldId="275"/>
            <ac:picMk id="8" creationId="{76C46E2F-F1AF-A429-6666-9EE279401CC6}"/>
          </ac:picMkLst>
        </pc:picChg>
        <pc:picChg chg="del">
          <ac:chgData name="哲畅 薛" userId="45e028c3e641bd70" providerId="LiveId" clId="{4BA9557B-4256-431C-B92C-E31BD58491F2}" dt="2023-08-18T06:21:42.357" v="212" actId="478"/>
          <ac:picMkLst>
            <pc:docMk/>
            <pc:sldMk cId="2741194445" sldId="275"/>
            <ac:picMk id="10" creationId="{2A102B00-BF3E-27F0-EF90-478364DF8F1B}"/>
          </ac:picMkLst>
        </pc:picChg>
        <pc:picChg chg="add del mod ord">
          <ac:chgData name="哲畅 薛" userId="45e028c3e641bd70" providerId="LiveId" clId="{4BA9557B-4256-431C-B92C-E31BD58491F2}" dt="2023-08-18T07:19:18.160" v="218" actId="478"/>
          <ac:picMkLst>
            <pc:docMk/>
            <pc:sldMk cId="2741194445" sldId="275"/>
            <ac:picMk id="11" creationId="{D8D16736-095E-3F0D-5BA0-EB0FE65B7BE9}"/>
          </ac:picMkLst>
        </pc:picChg>
        <pc:picChg chg="del">
          <ac:chgData name="哲畅 薛" userId="45e028c3e641bd70" providerId="LiveId" clId="{4BA9557B-4256-431C-B92C-E31BD58491F2}" dt="2023-08-18T06:21:46.115" v="214" actId="478"/>
          <ac:picMkLst>
            <pc:docMk/>
            <pc:sldMk cId="2741194445" sldId="275"/>
            <ac:picMk id="12" creationId="{7F22F1EB-0E7C-499B-603F-79B38354698C}"/>
          </ac:picMkLst>
        </pc:picChg>
        <pc:picChg chg="del mod">
          <ac:chgData name="哲畅 薛" userId="45e028c3e641bd70" providerId="LiveId" clId="{4BA9557B-4256-431C-B92C-E31BD58491F2}" dt="2023-08-18T06:21:46.616" v="216" actId="478"/>
          <ac:picMkLst>
            <pc:docMk/>
            <pc:sldMk cId="2741194445" sldId="275"/>
            <ac:picMk id="13" creationId="{B7F7F7C6-4ECC-F8CF-DB89-96ECF4D954EA}"/>
          </ac:picMkLst>
        </pc:picChg>
        <pc:picChg chg="add mod">
          <ac:chgData name="哲畅 薛" userId="45e028c3e641bd70" providerId="LiveId" clId="{4BA9557B-4256-431C-B92C-E31BD58491F2}" dt="2023-08-18T07:20:32.807" v="234" actId="14100"/>
          <ac:picMkLst>
            <pc:docMk/>
            <pc:sldMk cId="2741194445" sldId="275"/>
            <ac:picMk id="16" creationId="{03C13C58-0F55-D2CA-A46D-8D9DBAFD1BB3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7-07T02:20:13.570" v="2511" actId="1076"/>
      <pc:docMkLst>
        <pc:docMk/>
      </pc:docMkLst>
      <pc:sldChg chg="modSp mod">
        <pc:chgData name="哲畅 薛" userId="45e028c3e641bd70" providerId="LiveId" clId="{29048D89-392C-4136-AD43-A5D50A0C1218}" dt="2023-07-03T10:21:05.708" v="2181" actId="20577"/>
        <pc:sldMkLst>
          <pc:docMk/>
          <pc:sldMk cId="0" sldId="264"/>
        </pc:sldMkLst>
        <pc:spChg chg="mod">
          <ac:chgData name="哲畅 薛" userId="45e028c3e641bd70" providerId="LiveId" clId="{29048D89-392C-4136-AD43-A5D50A0C1218}" dt="2023-07-03T10:21:05.708" v="2181" actId="20577"/>
          <ac:spMkLst>
            <pc:docMk/>
            <pc:sldMk cId="0" sldId="264"/>
            <ac:spMk id="30724" creationId="{00000000-0000-0000-0000-000000000000}"/>
          </ac:spMkLst>
        </pc:spChg>
      </pc:sldChg>
      <pc:sldChg chg="addSp delSp modSp mod">
        <pc:chgData name="哲畅 薛" userId="45e028c3e641bd70" providerId="LiveId" clId="{29048D89-392C-4136-AD43-A5D50A0C1218}" dt="2023-07-06T23:15:08.532" v="2239" actId="20577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7-06T23:15:08.532" v="2239" actId="20577"/>
          <ac:spMkLst>
            <pc:docMk/>
            <pc:sldMk cId="1754662791" sldId="26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4:58.241" v="2198"/>
          <ac:spMkLst>
            <pc:docMk/>
            <pc:sldMk cId="1754662791" sldId="266"/>
            <ac:spMk id="4" creationId="{D55DC427-DEEE-8AB5-4DB6-B346989D4880}"/>
          </ac:spMkLst>
        </pc:spChg>
        <pc:spChg chg="del mod">
          <ac:chgData name="哲畅 薛" userId="45e028c3e641bd70" providerId="LiveId" clId="{29048D89-392C-4136-AD43-A5D50A0C1218}" dt="2023-07-05T12:44:56.467" v="2197" actId="478"/>
          <ac:spMkLst>
            <pc:docMk/>
            <pc:sldMk cId="1754662791" sldId="266"/>
            <ac:spMk id="7" creationId="{03878157-6918-D59A-3789-8DC2EB8E6F0C}"/>
          </ac:spMkLst>
        </pc:spChg>
      </pc:sldChg>
      <pc:sldChg chg="addSp delSp modSp mod">
        <pc:chgData name="哲畅 薛" userId="45e028c3e641bd70" providerId="LiveId" clId="{29048D89-392C-4136-AD43-A5D50A0C1218}" dt="2023-07-05T12:44:42.062" v="2195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01:29:44.110" v="2190" actId="478"/>
          <ac:spMkLst>
            <pc:docMk/>
            <pc:sldMk cId="116020795" sldId="267"/>
            <ac:spMk id="7" creationId="{03878157-6918-D59A-3789-8DC2EB8E6F0C}"/>
          </ac:spMkLst>
        </pc:spChg>
        <pc:spChg chg="add del mod">
          <ac:chgData name="哲畅 薛" userId="45e028c3e641bd70" providerId="LiveId" clId="{29048D89-392C-4136-AD43-A5D50A0C1218}" dt="2023-07-05T01:29:40.498" v="2188"/>
          <ac:spMkLst>
            <pc:docMk/>
            <pc:sldMk cId="116020795" sldId="267"/>
            <ac:spMk id="13" creationId="{1EF85A5C-2D3C-6C88-E78C-B2C9C68CA95D}"/>
          </ac:spMkLst>
        </pc:spChg>
        <pc:spChg chg="add mod">
          <ac:chgData name="哲畅 薛" userId="45e028c3e641bd70" providerId="LiveId" clId="{29048D89-392C-4136-AD43-A5D50A0C1218}" dt="2023-07-05T12:44:42.062" v="2195"/>
          <ac:spMkLst>
            <pc:docMk/>
            <pc:sldMk cId="116020795" sldId="267"/>
            <ac:spMk id="14" creationId="{BCD26F04-2B98-4133-8263-2108F734D2BE}"/>
          </ac:spMkLst>
        </pc:spChg>
        <pc:spChg chg="add del mod">
          <ac:chgData name="哲畅 薛" userId="45e028c3e641bd70" providerId="LiveId" clId="{29048D89-392C-4136-AD43-A5D50A0C1218}" dt="2023-07-05T12:44:40.358" v="2194" actId="478"/>
          <ac:spMkLst>
            <pc:docMk/>
            <pc:sldMk cId="116020795" sldId="267"/>
            <ac:spMk id="15" creationId="{9C334205-BEE3-0D12-6D7F-937F0ED3D122}"/>
          </ac:spMkLst>
        </pc:spChg>
      </pc:sldChg>
      <pc:sldChg chg="addSp delSp modSp mod ord">
        <pc:chgData name="哲畅 薛" userId="45e028c3e641bd70" providerId="LiveId" clId="{29048D89-392C-4136-AD43-A5D50A0C1218}" dt="2023-07-07T02:20:13.570" v="2511" actId="1076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2:18:28.107" v="2484" actId="15"/>
          <ac:spMkLst>
            <pc:docMk/>
            <pc:sldMk cId="2316541608" sldId="268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12.297" v="2202"/>
          <ac:spMkLst>
            <pc:docMk/>
            <pc:sldMk cId="2316541608" sldId="268"/>
            <ac:spMk id="4" creationId="{D012ED1F-A5CE-F81A-427C-595577E1ED99}"/>
          </ac:spMkLst>
        </pc:spChg>
        <pc:spChg chg="del">
          <ac:chgData name="哲畅 薛" userId="45e028c3e641bd70" providerId="LiveId" clId="{29048D89-392C-4136-AD43-A5D50A0C1218}" dt="2023-07-05T12:45:11.181" v="2201" actId="478"/>
          <ac:spMkLst>
            <pc:docMk/>
            <pc:sldMk cId="2316541608" sldId="268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7T02:20:13.570" v="2511" actId="1076"/>
          <ac:spMkLst>
            <pc:docMk/>
            <pc:sldMk cId="2316541608" sldId="268"/>
            <ac:spMk id="7" creationId="{3227EFA6-1A3C-C83E-EF87-F8A51BF6E566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addSp delSp modSp mod">
        <pc:chgData name="哲畅 薛" userId="45e028c3e641bd70" providerId="LiveId" clId="{29048D89-392C-4136-AD43-A5D50A0C1218}" dt="2023-07-06T23:13:42.127" v="2234" actId="20577"/>
        <pc:sldMkLst>
          <pc:docMk/>
          <pc:sldMk cId="3654397029" sldId="269"/>
        </pc:sldMkLst>
        <pc:spChg chg="mod">
          <ac:chgData name="哲畅 薛" userId="45e028c3e641bd70" providerId="LiveId" clId="{29048D89-392C-4136-AD43-A5D50A0C1218}" dt="2023-07-06T23:13:36.189" v="2225" actId="20577"/>
          <ac:spMkLst>
            <pc:docMk/>
            <pc:sldMk cId="3654397029" sldId="269"/>
            <ac:spMk id="2" creationId="{D77A0549-EC48-084B-9491-8DBCF5888C38}"/>
          </ac:spMkLst>
        </pc:spChg>
        <pc:spChg chg="add mod">
          <ac:chgData name="哲畅 薛" userId="45e028c3e641bd70" providerId="LiveId" clId="{29048D89-392C-4136-AD43-A5D50A0C1218}" dt="2023-07-05T12:45:17.423" v="2205"/>
          <ac:spMkLst>
            <pc:docMk/>
            <pc:sldMk cId="3654397029" sldId="269"/>
            <ac:spMk id="3" creationId="{08CB117C-80F4-0D57-C772-EFE51479434C}"/>
          </ac:spMkLst>
        </pc:spChg>
        <pc:spChg chg="mod">
          <ac:chgData name="哲畅 薛" userId="45e028c3e641bd70" providerId="LiveId" clId="{29048D89-392C-4136-AD43-A5D50A0C1218}" dt="2023-07-06T23:13:42.127" v="2234" actId="20577"/>
          <ac:spMkLst>
            <pc:docMk/>
            <pc:sldMk cId="3654397029" sldId="269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12:45:16.266" v="2204" actId="478"/>
          <ac:spMkLst>
            <pc:docMk/>
            <pc:sldMk cId="3654397029" sldId="269"/>
            <ac:spMk id="7" creationId="{03878157-6918-D59A-3789-8DC2EB8E6F0C}"/>
          </ac:spMkLst>
        </pc:spChg>
      </pc:sldChg>
      <pc:sldChg chg="addSp delSp modSp mod ord">
        <pc:chgData name="哲畅 薛" userId="45e028c3e641bd70" providerId="LiveId" clId="{29048D89-392C-4136-AD43-A5D50A0C1218}" dt="2023-07-07T01:08:55.211" v="2252" actId="20577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7-06T23:14:54.545" v="2238" actId="20577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55.211" v="2252" actId="20577"/>
          <ac:spMkLst>
            <pc:docMk/>
            <pc:sldMk cId="3567624090" sldId="270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5.688" v="2209"/>
          <ac:spMkLst>
            <pc:docMk/>
            <pc:sldMk cId="3567624090" sldId="270"/>
            <ac:spMk id="4" creationId="{FC272438-7D23-083E-7253-8E8A2ABF23A0}"/>
          </ac:spMkLst>
        </pc:spChg>
        <pc:spChg chg="del">
          <ac:chgData name="哲畅 薛" userId="45e028c3e641bd70" providerId="LiveId" clId="{29048D89-392C-4136-AD43-A5D50A0C1218}" dt="2023-07-05T12:45:24.667" v="2208" actId="478"/>
          <ac:spMkLst>
            <pc:docMk/>
            <pc:sldMk cId="3567624090" sldId="270"/>
            <ac:spMk id="7" creationId="{03878157-6918-D59A-3789-8DC2EB8E6F0C}"/>
          </ac:spMkLst>
        </pc:spChg>
      </pc:sldChg>
      <pc:sldChg chg="modSp del mod ord">
        <pc:chgData name="哲畅 薛" userId="45e028c3e641bd70" providerId="LiveId" clId="{29048D89-392C-4136-AD43-A5D50A0C1218}" dt="2023-07-06T23:49:39.461" v="2240" actId="47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del mod ord">
        <pc:chgData name="哲畅 薛" userId="45e028c3e641bd70" providerId="LiveId" clId="{29048D89-392C-4136-AD43-A5D50A0C1218}" dt="2023-07-06T23:49:39.461" v="2240" actId="47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7-05T12:45:07.926" v="2200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del">
          <ac:chgData name="哲畅 薛" userId="45e028c3e641bd70" providerId="LiveId" clId="{29048D89-392C-4136-AD43-A5D50A0C1218}" dt="2023-07-05T12:45:04.307" v="2199" actId="478"/>
          <ac:spMkLst>
            <pc:docMk/>
            <pc:sldMk cId="3472763388" sldId="273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5T12:45:07.926" v="2200"/>
          <ac:spMkLst>
            <pc:docMk/>
            <pc:sldMk cId="3472763388" sldId="273"/>
            <ac:spMk id="8" creationId="{BC16E34A-EFDE-AFE0-AEFB-1A79CAE0B4CD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Sp delSp modSp add mod ord">
        <pc:chgData name="哲畅 薛" userId="45e028c3e641bd70" providerId="LiveId" clId="{29048D89-392C-4136-AD43-A5D50A0C1218}" dt="2023-07-07T01:08:32.214" v="2242" actId="20577"/>
        <pc:sldMkLst>
          <pc:docMk/>
          <pc:sldMk cId="2057791560" sldId="274"/>
        </pc:sldMkLst>
        <pc:spChg chg="mod">
          <ac:chgData name="哲畅 薛" userId="45e028c3e641bd70" providerId="LiveId" clId="{29048D89-392C-4136-AD43-A5D50A0C1218}" dt="2023-07-06T23:12:49.126" v="2223"/>
          <ac:spMkLst>
            <pc:docMk/>
            <pc:sldMk cId="2057791560" sldId="274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32.214" v="2242" actId="20577"/>
          <ac:spMkLst>
            <pc:docMk/>
            <pc:sldMk cId="2057791560" sldId="274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1.603" v="2207"/>
          <ac:spMkLst>
            <pc:docMk/>
            <pc:sldMk cId="2057791560" sldId="274"/>
            <ac:spMk id="4" creationId="{D2838CC1-66F0-3C0B-DDFC-EDB572510BA3}"/>
          </ac:spMkLst>
        </pc:spChg>
        <pc:spChg chg="mod">
          <ac:chgData name="哲畅 薛" userId="45e028c3e641bd70" providerId="LiveId" clId="{29048D89-392C-4136-AD43-A5D50A0C1218}" dt="2023-07-06T23:14:38.005" v="2237"/>
          <ac:spMkLst>
            <pc:docMk/>
            <pc:sldMk cId="2057791560" sldId="274"/>
            <ac:spMk id="5" creationId="{445D3820-0C66-D04D-9162-C3447D297A63}"/>
          </ac:spMkLst>
        </pc:spChg>
        <pc:spChg chg="del">
          <ac:chgData name="哲畅 薛" userId="45e028c3e641bd70" providerId="LiveId" clId="{29048D89-392C-4136-AD43-A5D50A0C1218}" dt="2023-07-05T12:45:20.630" v="2206" actId="478"/>
          <ac:spMkLst>
            <pc:docMk/>
            <pc:sldMk cId="2057791560" sldId="274"/>
            <ac:spMk id="7" creationId="{03878157-6918-D59A-3789-8DC2EB8E6F0C}"/>
          </ac:spMkLst>
        </pc:sp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7-05T12:45:47.205" v="2212"/>
          <ac:spMkLst>
            <pc:docMk/>
            <pc:sldMk cId="726427121" sldId="275"/>
            <ac:spMk id="5" creationId="{534482DA-A823-66A0-7C90-AB5564F02CBB}"/>
          </ac:spMkLst>
        </pc:spChg>
        <pc:spChg chg="del">
          <ac:chgData name="哲畅 薛" userId="45e028c3e641bd70" providerId="LiveId" clId="{29048D89-392C-4136-AD43-A5D50A0C1218}" dt="2023-07-05T12:45:45.248" v="2210" actId="478"/>
          <ac:spMkLst>
            <pc:docMk/>
            <pc:sldMk cId="726427121" sldId="275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del mod">
        <pc:chgData name="哲畅 薛" userId="45e028c3e641bd70" providerId="LiveId" clId="{29048D89-392C-4136-AD43-A5D50A0C1218}" dt="2023-07-06T23:49:39.461" v="2240" actId="47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del mod ord">
        <pc:chgData name="哲畅 薛" userId="45e028c3e641bd70" providerId="LiveId" clId="{29048D89-392C-4136-AD43-A5D50A0C1218}" dt="2023-07-06T23:49:39.461" v="2240" actId="4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18.08.2023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</a:t>
            </a:r>
            <a:r>
              <a:rPr lang="en-US" altLang="zh-CN" sz="2200" dirty="0"/>
              <a:t>ication</a:t>
            </a:r>
            <a:r>
              <a:rPr lang="en-US" altLang="de-DE" sz="2200" dirty="0"/>
              <a:t>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Reason of using ChatGPT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A preliminary experiment</a:t>
            </a:r>
          </a:p>
          <a:p>
            <a:endParaRPr lang="de-DE" dirty="0"/>
          </a:p>
          <a:p>
            <a:r>
              <a:rPr lang="en-US" altLang="zh-CN" dirty="0"/>
              <a:t>Methodology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5496127" cy="4763504"/>
          </a:xfrm>
        </p:spPr>
        <p:txBody>
          <a:bodyPr/>
          <a:lstStyle/>
          <a:p>
            <a:r>
              <a:rPr lang="de-DE" dirty="0"/>
              <a:t>Problem: Current methods to explain time series are </a:t>
            </a:r>
            <a:r>
              <a:rPr lang="de-DE" b="1" dirty="0"/>
              <a:t>not user-friendly</a:t>
            </a:r>
            <a:r>
              <a:rPr lang="de-DE" dirty="0"/>
              <a:t> for </a:t>
            </a:r>
            <a:r>
              <a:rPr lang="de-DE" b="1" dirty="0"/>
              <a:t>non-researchers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Idea: Use </a:t>
            </a:r>
            <a:r>
              <a:rPr lang="de-DE" b="1" dirty="0"/>
              <a:t>ChatGPT </a:t>
            </a:r>
            <a:r>
              <a:rPr lang="de-DE" dirty="0"/>
              <a:t>to explain why the feature can contribute to the classification</a:t>
            </a:r>
          </a:p>
          <a:p>
            <a:endParaRPr lang="de-DE" dirty="0"/>
          </a:p>
          <a:p>
            <a:r>
              <a:rPr lang="de-DE" dirty="0"/>
              <a:t>Benefit: </a:t>
            </a:r>
          </a:p>
          <a:p>
            <a:pPr lvl="1"/>
            <a:r>
              <a:rPr lang="de-DE" dirty="0"/>
              <a:t>User-friendly and easy-accessible. 	</a:t>
            </a:r>
          </a:p>
          <a:p>
            <a:pPr lvl="1"/>
            <a:r>
              <a:rPr lang="de-DE" dirty="0"/>
              <a:t>Link features to knowledge in other fields.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A2F27D1-EE35-D0B4-0277-E1EFDDA7FCEC}"/>
              </a:ext>
            </a:extLst>
          </p:cNvPr>
          <p:cNvGrpSpPr/>
          <p:nvPr/>
        </p:nvGrpSpPr>
        <p:grpSpPr>
          <a:xfrm>
            <a:off x="7176120" y="4782684"/>
            <a:ext cx="504056" cy="1310141"/>
            <a:chOff x="7104112" y="5013176"/>
            <a:chExt cx="504056" cy="13101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1D546C-0FA0-C4A1-2AC5-8087E01B7FE4}"/>
                </a:ext>
              </a:extLst>
            </p:cNvPr>
            <p:cNvSpPr/>
            <p:nvPr/>
          </p:nvSpPr>
          <p:spPr>
            <a:xfrm>
              <a:off x="7104112" y="5013176"/>
              <a:ext cx="504056" cy="5040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418DE55-F2E4-3B16-21B5-47D2CA2CD7EF}"/>
                </a:ext>
              </a:extLst>
            </p:cNvPr>
            <p:cNvSpPr/>
            <p:nvPr/>
          </p:nvSpPr>
          <p:spPr>
            <a:xfrm>
              <a:off x="7104112" y="5531229"/>
              <a:ext cx="504056" cy="792088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EF5CF8F3-260F-F6E4-7F80-1F2011AB64CC}"/>
              </a:ext>
            </a:extLst>
          </p:cNvPr>
          <p:cNvSpPr/>
          <p:nvPr/>
        </p:nvSpPr>
        <p:spPr>
          <a:xfrm>
            <a:off x="7837828" y="4684268"/>
            <a:ext cx="2722668" cy="806085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7DB5D-A080-2410-B4C4-5FD915AAE978}"/>
              </a:ext>
            </a:extLst>
          </p:cNvPr>
          <p:cNvSpPr txBox="1"/>
          <p:nvPr/>
        </p:nvSpPr>
        <p:spPr>
          <a:xfrm>
            <a:off x="8398919" y="4764144"/>
            <a:ext cx="131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Why?</a:t>
            </a:r>
            <a:endParaRPr lang="zh-CN" altLang="en-US" sz="3600" b="1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771B8A-EE1E-6EC3-E287-2ED5F7F4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82" y="1447526"/>
            <a:ext cx="4672916" cy="29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Reason of using ChatGPT</a:t>
            </a:r>
            <a:endParaRPr lang="de-DE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Related Works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16E34A-EFDE-AFE0-AEFB-1A79CAE0B4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D2DEBB8-AF22-968A-53B5-56887C9C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Forecasting via Prompt</a:t>
            </a:r>
          </a:p>
          <a:p>
            <a:pPr lvl="1"/>
            <a:r>
              <a:rPr lang="de-DE" altLang="zh-CN" dirty="0"/>
              <a:t>Prompt-based method &gt; numerical-based in forecasting time-series data</a:t>
            </a:r>
          </a:p>
          <a:p>
            <a:pPr lvl="1"/>
            <a:r>
              <a:rPr lang="de-DE" altLang="zh-CN" dirty="0"/>
              <a:t>Big advantage in zero-shot (RMSE: 70 vs 7)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Casual inference</a:t>
            </a:r>
          </a:p>
          <a:p>
            <a:pPr lvl="1"/>
            <a:r>
              <a:rPr lang="de-DE" altLang="zh-CN" dirty="0"/>
              <a:t>GPT can generate causal graphs in a high accuracy (about 70%)</a:t>
            </a:r>
          </a:p>
          <a:p>
            <a:pPr lvl="1"/>
            <a:r>
              <a:rPr lang="de-DE" altLang="zh-CN" dirty="0"/>
              <a:t>Helpful in combining domain knowlegde to classification.</a:t>
            </a:r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14580F-C587-BEBB-D26C-CBB8511FF3CB}"/>
              </a:ext>
            </a:extLst>
          </p:cNvPr>
          <p:cNvSpPr txBox="1"/>
          <p:nvPr/>
        </p:nvSpPr>
        <p:spPr>
          <a:xfrm>
            <a:off x="4295800" y="592354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PROMPTCAST: A NEW PROMPT-BASED LEARNING PARADIGM FOR TIME SERIES FORECASTING, </a:t>
            </a:r>
            <a:r>
              <a:rPr lang="de-DE" altLang="zh-CN" sz="800" dirty="0"/>
              <a:t>Hao Xue, Flora D. Salim, https://arxiv.org/abs/2210.08964</a:t>
            </a:r>
            <a:endParaRPr lang="en-US" altLang="zh-CN" sz="800" dirty="0"/>
          </a:p>
          <a:p>
            <a:r>
              <a:rPr lang="en-US" altLang="zh-CN" sz="800" dirty="0"/>
              <a:t>Can Large Language Models Build Causal Graphs?, </a:t>
            </a:r>
            <a:r>
              <a:rPr lang="de-DE" altLang="zh-CN" sz="800" dirty="0"/>
              <a:t>Stephanie Long, Tibor Schuster, Alexandre Piché, https://arxiv.org/abs/2303.05279</a:t>
            </a:r>
            <a:endParaRPr lang="zh-CN" altLang="en-US" sz="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6FF3D6-E441-990C-F0D1-F2D0D197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040741"/>
            <a:ext cx="5237456" cy="18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A preliminary experiment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Daily total female births in California </a:t>
            </a:r>
            <a:r>
              <a:rPr lang="en-US" altLang="zh-CN" dirty="0"/>
              <a:t>in 1959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22081-898F-4076-824B-EAFCBAD797A1}"/>
              </a:ext>
            </a:extLst>
          </p:cNvPr>
          <p:cNvSpPr txBox="1"/>
          <p:nvPr/>
        </p:nvSpPr>
        <p:spPr>
          <a:xfrm>
            <a:off x="4987497" y="1271235"/>
            <a:ext cx="92845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7580E-4A01-5B38-EA4E-076300ED1943}"/>
              </a:ext>
            </a:extLst>
          </p:cNvPr>
          <p:cNvSpPr txBox="1"/>
          <p:nvPr/>
        </p:nvSpPr>
        <p:spPr>
          <a:xfrm>
            <a:off x="2055128" y="1650963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1A742-E3B7-A3CA-452D-92364650D110}"/>
              </a:ext>
            </a:extLst>
          </p:cNvPr>
          <p:cNvSpPr txBox="1"/>
          <p:nvPr/>
        </p:nvSpPr>
        <p:spPr>
          <a:xfrm>
            <a:off x="8112224" y="1640567"/>
            <a:ext cx="813043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725E3-E133-9725-821F-A4C3E8E575A4}"/>
              </a:ext>
            </a:extLst>
          </p:cNvPr>
          <p:cNvSpPr txBox="1"/>
          <p:nvPr/>
        </p:nvSpPr>
        <p:spPr>
          <a:xfrm>
            <a:off x="5625191" y="2493102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 importance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0F8E5-9748-2DD5-290C-FAF24DF29E04}"/>
              </a:ext>
            </a:extLst>
          </p:cNvPr>
          <p:cNvSpPr txBox="1"/>
          <p:nvPr/>
        </p:nvSpPr>
        <p:spPr>
          <a:xfrm>
            <a:off x="9217690" y="2492896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Related Knowledge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4C134-314F-EF90-EEFE-E0242D5EC518}"/>
              </a:ext>
            </a:extLst>
          </p:cNvPr>
          <p:cNvSpPr txBox="1"/>
          <p:nvPr/>
        </p:nvSpPr>
        <p:spPr>
          <a:xfrm>
            <a:off x="497450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A2319-AF39-E7FF-7F5D-153CBA9CA6D2}"/>
              </a:ext>
            </a:extLst>
          </p:cNvPr>
          <p:cNvSpPr txBox="1"/>
          <p:nvPr/>
        </p:nvSpPr>
        <p:spPr>
          <a:xfrm>
            <a:off x="3570268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C4A49E-EB0D-CA91-C6DF-FD9DDA0CD4B4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034883" y="1455901"/>
            <a:ext cx="1952614" cy="379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2B60CA-A5B1-E7EB-6356-B1C2C3D369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915956" y="1455901"/>
            <a:ext cx="2196268" cy="369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CDD4B3-600F-ADE1-31FE-9456B7FCF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25267" y="2020295"/>
            <a:ext cx="1385030" cy="4726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C97F47-925B-3479-EED7-8F719A89123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717798" y="2030691"/>
            <a:ext cx="1394426" cy="4624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BA6EEF-10D5-4828-DB31-C5C6ABC20E1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87328" y="2030691"/>
            <a:ext cx="106280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4AC16D-50B3-E90C-5463-646CA737C8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4883" y="2030691"/>
            <a:ext cx="102526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BC3860F-A5AF-6289-BD17-7073E2CF5E84}"/>
              </a:ext>
            </a:extLst>
          </p:cNvPr>
          <p:cNvSpPr txBox="1"/>
          <p:nvPr/>
        </p:nvSpPr>
        <p:spPr>
          <a:xfrm>
            <a:off x="263352" y="3027141"/>
            <a:ext cx="1952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 {t0} to {t1}, the number of births was [A] on each day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C5ADD6-9C3C-55E6-B38C-0BE7A6D04AD3}"/>
              </a:ext>
            </a:extLst>
          </p:cNvPr>
          <p:cNvSpPr txBox="1"/>
          <p:nvPr/>
        </p:nvSpPr>
        <p:spPr>
          <a:xfrm>
            <a:off x="3003947" y="3027141"/>
            <a:ext cx="225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Trend is X, </a:t>
            </a:r>
          </a:p>
          <a:p>
            <a:r>
              <a:rPr lang="en-US" altLang="zh-CN" dirty="0"/>
              <a:t>cyclicity is [Y], autocorrelation is [Z]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51E386-746D-BCC2-44CA-D6E6D1DA83CB}"/>
              </a:ext>
            </a:extLst>
          </p:cNvPr>
          <p:cNvSpPr txBox="1"/>
          <p:nvPr/>
        </p:nvSpPr>
        <p:spPr>
          <a:xfrm>
            <a:off x="5915956" y="3027141"/>
            <a:ext cx="1868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Which of these features is the most important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B3EDE0-5B08-02DA-0E08-9785303DE354}"/>
              </a:ext>
            </a:extLst>
          </p:cNvPr>
          <p:cNvSpPr txBox="1"/>
          <p:nvPr/>
        </p:nvSpPr>
        <p:spPr>
          <a:xfrm>
            <a:off x="9433437" y="3026410"/>
            <a:ext cx="1753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Why this features is the most important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79C0745-ADE8-FA78-2EF2-68A0C04C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6355342" y="4115178"/>
            <a:ext cx="362456" cy="33212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A7FDADB-66EB-BE72-6321-478825E7E675}"/>
              </a:ext>
            </a:extLst>
          </p:cNvPr>
          <p:cNvSpPr txBox="1"/>
          <p:nvPr/>
        </p:nvSpPr>
        <p:spPr>
          <a:xfrm>
            <a:off x="5159898" y="4672746"/>
            <a:ext cx="345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Trend influences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Cyclicity relatively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Autocorrelation</a:t>
            </a:r>
            <a:r>
              <a:rPr lang="en-US" altLang="zh-CN" dirty="0"/>
              <a:t> significantly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0483E0-E49E-A5FC-4D5F-16C5FC9D184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850161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1B7958FC-B7DF-7E35-2E87-4F7C5D286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9667710" y="4115178"/>
            <a:ext cx="362456" cy="33212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27D2727-384F-83F6-3A24-6BFE45FCFFF7}"/>
              </a:ext>
            </a:extLst>
          </p:cNvPr>
          <p:cNvSpPr txBox="1"/>
          <p:nvPr/>
        </p:nvSpPr>
        <p:spPr>
          <a:xfrm>
            <a:off x="8764094" y="4672746"/>
            <a:ext cx="330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Behavioral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Social contagion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Medical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Reporting and registration processes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DCD8B81-9C5F-464C-4876-C44D1A53489A}"/>
              </a:ext>
            </a:extLst>
          </p:cNvPr>
          <p:cNvCxnSpPr>
            <a:cxnSpLocks/>
          </p:cNvCxnSpPr>
          <p:nvPr/>
        </p:nvCxnSpPr>
        <p:spPr>
          <a:xfrm>
            <a:off x="10162529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B117C-80F4-0D57-C772-EFE5147943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Methodology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General pipeline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3C13C58-0F55-D2CA-A46D-8D9DBAFD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17" y="1198597"/>
            <a:ext cx="10126635" cy="51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object: Time-series datasets about human activity recognition</a:t>
            </a:r>
          </a:p>
          <a:p>
            <a:pPr lvl="1"/>
            <a:r>
              <a:rPr lang="de-DE" dirty="0"/>
              <a:t>1 basic movement (pick up, shake...) &amp; 2 advanced (basketball, brush teeth...)</a:t>
            </a:r>
          </a:p>
          <a:p>
            <a:pPr lvl="1"/>
            <a:r>
              <a:rPr lang="de-DE" dirty="0"/>
              <a:t>Intuitively understandable explanation</a:t>
            </a:r>
          </a:p>
          <a:p>
            <a:endParaRPr lang="de-DE" dirty="0"/>
          </a:p>
          <a:p>
            <a:r>
              <a:rPr lang="de-DE" dirty="0"/>
              <a:t>T</a:t>
            </a:r>
            <a:r>
              <a:rPr lang="en-US" altLang="zh-CN" dirty="0" err="1"/>
              <a:t>arget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Stable desired answer</a:t>
            </a:r>
          </a:p>
          <a:p>
            <a:pPr lvl="2"/>
            <a:r>
              <a:rPr lang="en-US" dirty="0"/>
              <a:t>Better prompt, avoiding incorrect answer or unwished format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Prove to be reliable</a:t>
            </a:r>
          </a:p>
          <a:p>
            <a:pPr lvl="2"/>
            <a:r>
              <a:rPr lang="de-DE" dirty="0"/>
              <a:t>Correct casual inference</a:t>
            </a:r>
          </a:p>
          <a:p>
            <a:pPr lvl="2"/>
            <a:r>
              <a:rPr lang="de-DE" altLang="zh-CN" dirty="0"/>
              <a:t>Good consistency</a:t>
            </a:r>
            <a:endParaRPr lang="de-DE" dirty="0"/>
          </a:p>
          <a:p>
            <a:pPr lvl="2"/>
            <a:r>
              <a:rPr lang="de-DE" dirty="0"/>
              <a:t>Modify original data to strongly affect feature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72438-7D23-083E-7253-8E8A2ABF23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24090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5893</TotalTime>
  <Words>430</Words>
  <Application>Microsoft Office PowerPoint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KIT-PPT_Master_en_2016</vt:lpstr>
      <vt:lpstr>PowerPoint 演示文稿</vt:lpstr>
      <vt:lpstr>Outlines</vt:lpstr>
      <vt:lpstr>Motivation</vt:lpstr>
      <vt:lpstr>Reason of using ChatGPT</vt:lpstr>
      <vt:lpstr>A preliminary experiment</vt:lpstr>
      <vt:lpstr>Methodology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48</cp:revision>
  <dcterms:created xsi:type="dcterms:W3CDTF">2015-12-01T10:08:17Z</dcterms:created>
  <dcterms:modified xsi:type="dcterms:W3CDTF">2023-08-18T07:53:54Z</dcterms:modified>
</cp:coreProperties>
</file>