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6" r:id="rId3"/>
    <p:sldId id="267" r:id="rId4"/>
    <p:sldId id="283" r:id="rId5"/>
    <p:sldId id="287" r:id="rId6"/>
    <p:sldId id="286" r:id="rId7"/>
    <p:sldId id="285" r:id="rId8"/>
    <p:sldId id="290" r:id="rId9"/>
    <p:sldId id="291" r:id="rId10"/>
    <p:sldId id="292" r:id="rId11"/>
    <p:sldId id="289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86" d="100"/>
          <a:sy n="86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15.10.2023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E</a:t>
            </a:r>
            <a:r>
              <a:rPr lang="en-US" altLang="de-DE" sz="2200" dirty="0"/>
              <a:t>xpla</a:t>
            </a:r>
            <a:r>
              <a:rPr lang="en-US" altLang="zh-CN" sz="2200" dirty="0"/>
              <a:t>i</a:t>
            </a:r>
            <a:r>
              <a:rPr lang="en-US" altLang="de-DE" sz="2200" dirty="0"/>
              <a:t>nable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Class2(shake hand): True: 60%; False: 44%, average: 52%</a:t>
            </a:r>
          </a:p>
          <a:p>
            <a:endParaRPr lang="en-US" altLang="zh-CN" dirty="0"/>
          </a:p>
          <a:p>
            <a:r>
              <a:rPr lang="en-US" altLang="zh-CN" dirty="0"/>
              <a:t>Class3(move to left): True: 84%; False: 40%: average: 62%</a:t>
            </a:r>
          </a:p>
          <a:p>
            <a:endParaRPr lang="en-US" altLang="zh-CN" dirty="0"/>
          </a:p>
          <a:p>
            <a:r>
              <a:rPr lang="en-US" altLang="zh-CN" dirty="0"/>
              <a:t>Class4(move to right): True: 60%; False: 55%: average: 57.5 %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57.17%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8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Future works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ChatGPT or GPT-4 instead of GPT-3.5-turbo (86.67% for class2 true)</a:t>
            </a:r>
          </a:p>
          <a:p>
            <a:endParaRPr lang="en-US" altLang="zh-CN" dirty="0"/>
          </a:p>
          <a:p>
            <a:r>
              <a:rPr lang="en-US" altLang="zh-CN" dirty="0"/>
              <a:t>Use 0-9 standardize instead</a:t>
            </a:r>
          </a:p>
          <a:p>
            <a:endParaRPr lang="en-US" altLang="zh-CN" dirty="0"/>
          </a:p>
          <a:p>
            <a:r>
              <a:rPr lang="en-US" altLang="zh-CN" dirty="0"/>
              <a:t>Try to classify class 2 &amp; 3, class 2 &amp; 4, class 3 &amp; 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Summary of previous works</a:t>
            </a:r>
          </a:p>
          <a:p>
            <a:endParaRPr lang="en-US" altLang="zh-CN" dirty="0"/>
          </a:p>
          <a:p>
            <a:r>
              <a:rPr lang="en-US" altLang="zh-CN" dirty="0"/>
              <a:t>Improvement</a:t>
            </a:r>
          </a:p>
          <a:p>
            <a:endParaRPr lang="en-US" altLang="zh-CN" dirty="0"/>
          </a:p>
          <a:p>
            <a:r>
              <a:rPr lang="en-US" altLang="zh-CN" dirty="0"/>
              <a:t>Baseline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New method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Future works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Summary of previous works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Temporal Data Meets LLM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5FD70E-01EA-324D-0A24-08B835D0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69" y="1329321"/>
            <a:ext cx="11142133" cy="4763504"/>
          </a:xfrm>
        </p:spPr>
        <p:txBody>
          <a:bodyPr/>
          <a:lstStyle/>
          <a:p>
            <a:r>
              <a:rPr lang="en-US" altLang="zh-CN" dirty="0"/>
              <a:t> Feature-based GPT classification</a:t>
            </a:r>
          </a:p>
          <a:p>
            <a:endParaRPr lang="en-US" altLang="zh-CN" dirty="0"/>
          </a:p>
          <a:p>
            <a:r>
              <a:rPr lang="en-US" altLang="zh-CN" dirty="0"/>
              <a:t>GPT model: GPT-API(gpt-3.5-turbo)</a:t>
            </a:r>
          </a:p>
          <a:p>
            <a:endParaRPr lang="en-US" altLang="zh-CN" dirty="0"/>
          </a:p>
          <a:p>
            <a:r>
              <a:rPr lang="en-US" altLang="zh-CN" dirty="0"/>
              <a:t>5 classes, 15 samples, 10 features</a:t>
            </a:r>
          </a:p>
          <a:p>
            <a:endParaRPr lang="en-US" altLang="zh-CN" dirty="0"/>
          </a:p>
          <a:p>
            <a:r>
              <a:rPr lang="en-US" altLang="zh-CN" dirty="0"/>
              <a:t>Highest accuracy: Gradient Boosting Tree: 54%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DFA347-6270-005C-EE82-3F4D94EF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447101"/>
            <a:ext cx="6210004" cy="24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Disadvantages of previous study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 accuracy</a:t>
            </a:r>
          </a:p>
          <a:p>
            <a:endParaRPr lang="en-US" altLang="zh-CN" dirty="0"/>
          </a:p>
          <a:p>
            <a:r>
              <a:rPr lang="en-US" altLang="zh-CN" dirty="0"/>
              <a:t>5 classes -&gt; less accuracy</a:t>
            </a:r>
          </a:p>
          <a:p>
            <a:endParaRPr lang="en-US" altLang="zh-CN" dirty="0"/>
          </a:p>
          <a:p>
            <a:r>
              <a:rPr lang="en-US" altLang="zh-CN" dirty="0"/>
              <a:t>Lack baseline</a:t>
            </a:r>
          </a:p>
          <a:p>
            <a:endParaRPr lang="en-US" altLang="zh-CN" dirty="0"/>
          </a:p>
          <a:p>
            <a:r>
              <a:rPr lang="en-US" altLang="zh-CN" dirty="0"/>
              <a:t>Not few-shot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87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Improvement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baseline</a:t>
            </a:r>
          </a:p>
          <a:p>
            <a:endParaRPr lang="en-US" altLang="zh-CN" dirty="0"/>
          </a:p>
          <a:p>
            <a:r>
              <a:rPr lang="en-US" altLang="zh-CN" dirty="0"/>
              <a:t>Decline class: Now 3 classes, let them do 2-class classification with each other</a:t>
            </a:r>
          </a:p>
          <a:p>
            <a:endParaRPr lang="en-US" altLang="zh-CN" dirty="0"/>
          </a:p>
          <a:p>
            <a:r>
              <a:rPr lang="en-US" altLang="zh-CN" dirty="0"/>
              <a:t>A new method</a:t>
            </a:r>
            <a:r>
              <a:rPr lang="zh-CN" altLang="en-US" dirty="0"/>
              <a:t>：</a:t>
            </a:r>
            <a:r>
              <a:rPr lang="en-US" altLang="zh-CN" dirty="0"/>
              <a:t>GPT-generated Feature-based classification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Feature-based GPT classification: 59.43%</a:t>
            </a:r>
          </a:p>
          <a:p>
            <a:endParaRPr lang="en-US" altLang="zh-CN" dirty="0"/>
          </a:p>
          <a:p>
            <a:r>
              <a:rPr lang="en-US" altLang="zh-CN" dirty="0" err="1"/>
              <a:t>DummyClassifier</a:t>
            </a:r>
            <a:r>
              <a:rPr lang="en-US" altLang="zh-CN" dirty="0"/>
              <a:t> from </a:t>
            </a:r>
            <a:r>
              <a:rPr lang="en-US" altLang="zh-CN" dirty="0" err="1"/>
              <a:t>sklearn</a:t>
            </a:r>
            <a:r>
              <a:rPr lang="en-US" altLang="zh-CN" dirty="0"/>
              <a:t>: 50%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64.17%</a:t>
            </a:r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74.17%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63.33%</a:t>
            </a:r>
          </a:p>
          <a:p>
            <a:endParaRPr lang="en-US" altLang="zh-CN" dirty="0"/>
          </a:p>
          <a:p>
            <a:r>
              <a:rPr lang="en-US" altLang="zh-CN" dirty="0"/>
              <a:t>Average: 62.22%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classes</a:t>
            </a:r>
            <a:r>
              <a:rPr lang="de-DE" dirty="0"/>
              <a:t>, 2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train</a:t>
            </a:r>
            <a:r>
              <a:rPr lang="de-DE" dirty="0"/>
              <a:t>: 10, </a:t>
            </a:r>
            <a:r>
              <a:rPr lang="de-DE" dirty="0" err="1"/>
              <a:t>test</a:t>
            </a:r>
            <a:r>
              <a:rPr lang="de-DE" dirty="0"/>
              <a:t>: 40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2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New method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E737AD-C777-18BE-026C-0FD6FA4CDBD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406767"/>
            <a:ext cx="7795961" cy="4608611"/>
          </a:xfr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C9A427-4B73-8CDC-5A93-4FBDE624315E}"/>
              </a:ext>
            </a:extLst>
          </p:cNvPr>
          <p:cNvSpPr/>
          <p:nvPr/>
        </p:nvSpPr>
        <p:spPr>
          <a:xfrm>
            <a:off x="503882" y="1484784"/>
            <a:ext cx="1269651" cy="72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 train data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373A33-56FD-BCF8-9E7E-2D25F9726A6D}"/>
              </a:ext>
            </a:extLst>
          </p:cNvPr>
          <p:cNvSpPr/>
          <p:nvPr/>
        </p:nvSpPr>
        <p:spPr>
          <a:xfrm>
            <a:off x="8517854" y="1349288"/>
            <a:ext cx="1269651" cy="72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 test data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BD0D68-CF23-DD4F-20BD-DD8B9A0C4CF8}"/>
              </a:ext>
            </a:extLst>
          </p:cNvPr>
          <p:cNvCxnSpPr>
            <a:stCxn id="9" idx="3"/>
          </p:cNvCxnSpPr>
          <p:nvPr/>
        </p:nvCxnSpPr>
        <p:spPr>
          <a:xfrm>
            <a:off x="1773533" y="1844824"/>
            <a:ext cx="93809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4310FC-41B2-526F-5510-34F58BF79FC5}"/>
              </a:ext>
            </a:extLst>
          </p:cNvPr>
          <p:cNvCxnSpPr>
            <a:cxnSpLocks/>
          </p:cNvCxnSpPr>
          <p:nvPr/>
        </p:nvCxnSpPr>
        <p:spPr>
          <a:xfrm flipH="1">
            <a:off x="8760296" y="2089335"/>
            <a:ext cx="392383" cy="33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BE34CF6C-A624-C0CF-A745-5F41F6155FF9}"/>
              </a:ext>
            </a:extLst>
          </p:cNvPr>
          <p:cNvSpPr/>
          <p:nvPr/>
        </p:nvSpPr>
        <p:spPr>
          <a:xfrm>
            <a:off x="9785518" y="1349288"/>
            <a:ext cx="486946" cy="3735896"/>
          </a:xfrm>
          <a:prstGeom prst="leftBrace">
            <a:avLst>
              <a:gd name="adj1" fmla="val 8333"/>
              <a:gd name="adj2" fmla="val 9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115170-637A-BA1D-6617-96A356255698}"/>
              </a:ext>
            </a:extLst>
          </p:cNvPr>
          <p:cNvSpPr/>
          <p:nvPr/>
        </p:nvSpPr>
        <p:spPr>
          <a:xfrm>
            <a:off x="10246618" y="1664804"/>
            <a:ext cx="1269651" cy="72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true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2DD8415-ABF0-0471-5819-AA4CA4ADD36D}"/>
              </a:ext>
            </a:extLst>
          </p:cNvPr>
          <p:cNvSpPr/>
          <p:nvPr/>
        </p:nvSpPr>
        <p:spPr>
          <a:xfrm>
            <a:off x="10259541" y="3774987"/>
            <a:ext cx="1269651" cy="72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3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Quantification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 has bad quantification ability</a:t>
            </a:r>
          </a:p>
          <a:p>
            <a:endParaRPr lang="en-US" altLang="zh-CN" dirty="0"/>
          </a:p>
          <a:p>
            <a:r>
              <a:rPr lang="en-US" altLang="zh-CN" dirty="0"/>
              <a:t>Features given by GPT are hard to redefine.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Standardize data (0-10)</a:t>
            </a:r>
          </a:p>
          <a:p>
            <a:pPr lvl="1"/>
            <a:r>
              <a:rPr lang="en-US" altLang="zh-CN" dirty="0"/>
              <a:t>Quantify by human</a:t>
            </a:r>
          </a:p>
          <a:p>
            <a:pPr lvl="1"/>
            <a:r>
              <a:rPr lang="en-US" altLang="zh-CN" dirty="0"/>
              <a:t>Rename features</a:t>
            </a:r>
          </a:p>
          <a:p>
            <a:pPr marL="200918" lvl="1" indent="0">
              <a:buNone/>
            </a:pPr>
            <a:endParaRPr lang="en-US" altLang="zh-CN" dirty="0"/>
          </a:p>
          <a:p>
            <a:r>
              <a:rPr lang="en-US" altLang="zh-CN" dirty="0"/>
              <a:t>Prompt: Find situation 1 &amp; 2 step by step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D8289-4C5E-C6AE-C762-7D447532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53" y="3501008"/>
            <a:ext cx="6553200" cy="116205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85CC6B-79C7-E45E-12FF-66A872DEA69A}"/>
              </a:ext>
            </a:extLst>
          </p:cNvPr>
          <p:cNvCxnSpPr>
            <a:cxnSpLocks/>
          </p:cNvCxnSpPr>
          <p:nvPr/>
        </p:nvCxnSpPr>
        <p:spPr>
          <a:xfrm>
            <a:off x="2972489" y="4437112"/>
            <a:ext cx="1944216" cy="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438794-EBE7-2970-4E8A-28F36C965F4F}"/>
              </a:ext>
            </a:extLst>
          </p:cNvPr>
          <p:cNvCxnSpPr/>
          <p:nvPr/>
        </p:nvCxnSpPr>
        <p:spPr>
          <a:xfrm flipV="1">
            <a:off x="3287688" y="3711073"/>
            <a:ext cx="1650265" cy="37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8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for classification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sharp drop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sharp increase </a:t>
            </a:r>
            <a:r>
              <a:rPr lang="en-US" altLang="zh-CN" dirty="0"/>
              <a:t>(more features decrease accuracy)</a:t>
            </a:r>
          </a:p>
          <a:p>
            <a:endParaRPr lang="en-US" altLang="zh-CN" dirty="0"/>
          </a:p>
          <a:p>
            <a:r>
              <a:rPr lang="en-US" altLang="zh-CN" dirty="0"/>
              <a:t>Class2(shake hand): Have both sharp drop and sharp increase</a:t>
            </a:r>
          </a:p>
          <a:p>
            <a:endParaRPr lang="en-US" altLang="zh-CN" dirty="0"/>
          </a:p>
          <a:p>
            <a:r>
              <a:rPr lang="en-US" altLang="zh-CN" dirty="0"/>
              <a:t>Class3(move to left): Have only sharp increase</a:t>
            </a:r>
          </a:p>
          <a:p>
            <a:endParaRPr lang="en-US" altLang="zh-CN" dirty="0"/>
          </a:p>
          <a:p>
            <a:r>
              <a:rPr lang="en-US" altLang="zh-CN" dirty="0"/>
              <a:t>Class4(move to left): Have only sharp drop</a:t>
            </a:r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478306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8304</TotalTime>
  <Words>490</Words>
  <Application>Microsoft Office PowerPoint</Application>
  <PresentationFormat>宽屏</PresentationFormat>
  <Paragraphs>147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KIT-PPT_Master_en_2016</vt:lpstr>
      <vt:lpstr>PowerPoint 演示文稿</vt:lpstr>
      <vt:lpstr>Outlines</vt:lpstr>
      <vt:lpstr>Summary of previous works</vt:lpstr>
      <vt:lpstr>Disadvantages of previous study</vt:lpstr>
      <vt:lpstr>Improvement</vt:lpstr>
      <vt:lpstr>Baseline</vt:lpstr>
      <vt:lpstr>New method</vt:lpstr>
      <vt:lpstr>Quantification</vt:lpstr>
      <vt:lpstr>Prompt for classification</vt:lpstr>
      <vt:lpstr>Result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66</cp:revision>
  <dcterms:created xsi:type="dcterms:W3CDTF">2015-12-01T10:08:17Z</dcterms:created>
  <dcterms:modified xsi:type="dcterms:W3CDTF">2023-10-15T23:00:34Z</dcterms:modified>
</cp:coreProperties>
</file>