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avi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4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69" autoAdjust="0"/>
  </p:normalViewPr>
  <p:slideViewPr>
    <p:cSldViewPr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3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2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1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9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5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5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50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07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5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8CB3-F034-45C9-A633-A7B4837DEE95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E15-A024-43BC-9B85-24EB5DA8AA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53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haroni" panose="02010803020104030203" pitchFamily="2" charset="-79"/>
          <a:ea typeface="微軟正黑體" panose="020B0604030504040204" pitchFamily="34" charset="-120"/>
          <a:cs typeface="Aharoni" panose="02010803020104030203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microsoft.com/office/2007/relationships/media" Target="../media/media1.avi"/><Relationship Id="rId2" Type="http://schemas.openxmlformats.org/officeDocument/2006/relationships/video" Target="../media/media1.avi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NULL" TargetMode="External"/><Relationship Id="rId4" Type="http://schemas.microsoft.com/office/2007/relationships/media" Target="../media/media2.avi"/><Relationship Id="rId5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microsoft.com/office/2007/relationships/media" Target="../media/media1.avi"/><Relationship Id="rId2" Type="http://schemas.openxmlformats.org/officeDocument/2006/relationships/video" Target="../media/media1.avi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0" y="0"/>
            <a:ext cx="12192000" cy="685800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26363" y="2996952"/>
            <a:ext cx="5134824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KaiTi" panose="02010609060101010101" pitchFamily="49" charset="-122"/>
                <a:cs typeface="Aharoni" panose="02010803020104030203" pitchFamily="2" charset="-79"/>
              </a:rPr>
              <a:t>BREAK THE GLASSES!!</a:t>
            </a:r>
            <a:endParaRPr lang="zh-TW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KaiTi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27984" y="56130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Team: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希望弄得破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42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Real record from the glasses</a:t>
            </a:r>
          </a:p>
          <a:p>
            <a:r>
              <a:rPr lang="en-US" altLang="zh-TW" dirty="0" smtClean="0"/>
              <a:t>Use </a:t>
            </a:r>
            <a:r>
              <a:rPr lang="en-US" altLang="zh-TW" dirty="0" err="1"/>
              <a:t>dsp</a:t>
            </a:r>
            <a:r>
              <a:rPr lang="en-US" altLang="zh-TW" dirty="0"/>
              <a:t> system toolbox </a:t>
            </a:r>
            <a:r>
              <a:rPr lang="en-US" altLang="zh-TW" dirty="0" smtClean="0"/>
              <a:t> to adjust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4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Cumulation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energy(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)*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/(abs(1-(f(</a:t>
            </a:r>
            <a:r>
              <a:rPr lang="en-US" altLang="zh-TW" dirty="0" err="1"/>
              <a:t>i</a:t>
            </a:r>
            <a:r>
              <a:rPr lang="en-US" altLang="zh-TW" dirty="0"/>
              <a:t>)/</a:t>
            </a:r>
            <a:r>
              <a:rPr lang="en-US" altLang="zh-TW" dirty="0" err="1"/>
              <a:t>glassPitch</a:t>
            </a:r>
            <a:r>
              <a:rPr lang="en-US" altLang="zh-TW" dirty="0"/>
              <a:t>)^2)+difficulty)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52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Dissipation of energy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energy(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)*</a:t>
            </a:r>
          </a:p>
          <a:p>
            <a:pPr marL="0" indent="0">
              <a:buNone/>
            </a:pPr>
            <a:r>
              <a:rPr lang="en-US" altLang="zh-TW" dirty="0" smtClean="0"/>
              <a:t>X^((-C)/2*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Γ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Γ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52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http://bollyspice.com/wp-content/uploads/2013/07/Its-Show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5" y="1268760"/>
            <a:ext cx="9144000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2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6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唱破玻璃遊戲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8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5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聽音高：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HT" dirty="0"/>
              <a:t>(1)</a:t>
            </a:r>
            <a:r>
              <a:rPr lang="zh-CHT" altLang="en-US" dirty="0"/>
              <a:t>錄摩玻璃杯所發出的聲音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2)</a:t>
            </a:r>
            <a:r>
              <a:rPr lang="en-US" dirty="0" smtClean="0"/>
              <a:t>利用</a:t>
            </a:r>
            <a:r>
              <a:rPr lang="zh-TW" altLang="zh-TW" dirty="0" smtClean="0"/>
              <a:t>s</a:t>
            </a:r>
            <a:r>
              <a:rPr lang="en-US" altLang="zh-TW" dirty="0" err="1" smtClean="0"/>
              <a:t>hiftPitch</a:t>
            </a:r>
            <a:r>
              <a:rPr lang="en-US" dirty="0" err="1" smtClean="0"/>
              <a:t>調整</a:t>
            </a:r>
            <a:r>
              <a:rPr lang="en-US" dirty="0" err="1"/>
              <a:t>到目標pitch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0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5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T" dirty="0"/>
              <a:t>2.</a:t>
            </a:r>
            <a:r>
              <a:rPr lang="zh-CHT" altLang="en-US" dirty="0"/>
              <a:t>震破玻璃杯：</a:t>
            </a:r>
          </a:p>
          <a:p>
            <a:r>
              <a:rPr lang="zh-CHT" altLang="en-US" dirty="0"/>
              <a:t>	</a:t>
            </a:r>
            <a:r>
              <a:rPr lang="en-US" altLang="zh-CHT" dirty="0"/>
              <a:t>(1)</a:t>
            </a:r>
            <a:r>
              <a:rPr lang="zh-CHT" altLang="en-US" dirty="0"/>
              <a:t>錄人唱的聲音</a:t>
            </a:r>
          </a:p>
          <a:p>
            <a:r>
              <a:rPr lang="en-US" altLang="zh-CHT" dirty="0"/>
              <a:t>(2)</a:t>
            </a:r>
            <a:r>
              <a:rPr lang="zh-CHT" altLang="en-US" dirty="0"/>
              <a:t>利用</a:t>
            </a:r>
            <a:r>
              <a:rPr lang="en-US" altLang="zh-CHT" dirty="0"/>
              <a:t>volume(</a:t>
            </a:r>
            <a:r>
              <a:rPr lang="en-US" altLang="zh-CHT" dirty="0" err="1"/>
              <a:t>i</a:t>
            </a:r>
            <a:r>
              <a:rPr lang="en-US" altLang="zh-CHT" dirty="0"/>
              <a:t>)*1/(abs(1-(f(</a:t>
            </a:r>
            <a:r>
              <a:rPr lang="en-US" altLang="zh-CHT" dirty="0" err="1"/>
              <a:t>i</a:t>
            </a:r>
            <a:r>
              <a:rPr lang="en-US" altLang="zh-CHT" dirty="0"/>
              <a:t>)/</a:t>
            </a:r>
            <a:r>
              <a:rPr lang="en-US" altLang="zh-CHT" dirty="0" err="1"/>
              <a:t>glassPitch</a:t>
            </a:r>
            <a:r>
              <a:rPr lang="en-US" altLang="zh-CHT" dirty="0"/>
              <a:t>)^2)+difficulty)</a:t>
            </a:r>
          </a:p>
          <a:p>
            <a:r>
              <a:rPr lang="zh-CHT" altLang="en-US" dirty="0"/>
              <a:t>來模擬在玻璃杯中累積的能量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8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5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HT" altLang="en-US" dirty="0"/>
              <a:t>關於</a:t>
            </a:r>
            <a:r>
              <a:rPr lang="en-US" altLang="zh-CHT" dirty="0"/>
              <a:t>(2) </a:t>
            </a:r>
            <a:r>
              <a:rPr lang="zh-CHT" altLang="en-US" dirty="0"/>
              <a:t>模擬玻璃杯中累積的能量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1.計算pitch</a:t>
            </a:r>
          </a:p>
          <a:p>
            <a:r>
              <a:rPr lang="en-US" dirty="0"/>
              <a:t>2.把wave檔轉成frame</a:t>
            </a:r>
          </a:p>
          <a:p>
            <a:r>
              <a:rPr lang="en-US" dirty="0"/>
              <a:t>3.計算volume</a:t>
            </a:r>
          </a:p>
          <a:p>
            <a:r>
              <a:rPr lang="en-US" dirty="0"/>
              <a:t>4.套入公式volume(</a:t>
            </a:r>
            <a:r>
              <a:rPr lang="en-US" dirty="0" err="1"/>
              <a:t>i</a:t>
            </a:r>
            <a:r>
              <a:rPr lang="en-US" dirty="0"/>
              <a:t>)*1/(abs(1-(f(</a:t>
            </a:r>
            <a:r>
              <a:rPr lang="en-US" dirty="0" err="1"/>
              <a:t>i</a:t>
            </a:r>
            <a:r>
              <a:rPr lang="en-US" dirty="0"/>
              <a:t>)/</a:t>
            </a:r>
            <a:r>
              <a:rPr lang="en-US" dirty="0" err="1"/>
              <a:t>glassPitch</a:t>
            </a:r>
            <a:r>
              <a:rPr lang="en-US" dirty="0"/>
              <a:t>)^2)+difficulty)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計算</a:t>
            </a:r>
            <a:r>
              <a:rPr lang="en-US" dirty="0" err="1"/>
              <a:t>能量，其中difficulty是我們自己定義的難易程度常數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1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404664" y="0"/>
            <a:ext cx="10548664" cy="685800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57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96532E-6 L 0.33212 -1.9653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911272" y="47667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Resonance frequency detection and </a:t>
            </a:r>
            <a:endParaRPr lang="en-US" altLang="zh-TW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TW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vibration </a:t>
            </a:r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creation: glass breaking demo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7" name="IMG_1949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21684" b="28826"/>
          <a:stretch/>
        </p:blipFill>
        <p:spPr>
          <a:xfrm>
            <a:off x="2214021" y="1754906"/>
            <a:ext cx="5387389" cy="47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58491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911272" y="47667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Resonance frequency detection and </a:t>
            </a:r>
            <a:endParaRPr lang="en-US" altLang="zh-TW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TW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vibration </a:t>
            </a:r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creation: glass breaking demo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7" name="IMG_1949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t="21684" b="28826"/>
          <a:stretch/>
        </p:blipFill>
        <p:spPr>
          <a:xfrm>
            <a:off x="2214021" y="1754906"/>
            <a:ext cx="5387389" cy="4739918"/>
          </a:xfrm>
          <a:prstGeom prst="rect">
            <a:avLst/>
          </a:prstGeom>
        </p:spPr>
      </p:pic>
      <p:pic>
        <p:nvPicPr>
          <p:cNvPr id="18" name="After_Effects_Animated_Explosion.avi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end="3298.4105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71800" y="3039095"/>
            <a:ext cx="3807298" cy="21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7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58491">
                <p:cTn id="12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haroni" panose="02010803020104030203" pitchFamily="2" charset="-79"/>
              </a:rPr>
              <a:t>Background Knowledge</a:t>
            </a:r>
            <a:endParaRPr lang="zh-TW" altLang="en-US" dirty="0">
              <a:latin typeface="Aharoni" panose="02010803020104030203" pitchFamily="2" charset="-79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/>
              <a:t>Resonance</a:t>
            </a:r>
            <a:endParaRPr lang="en-US" altLang="zh-TW" sz="4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920341" y="2519687"/>
            <a:ext cx="4532363" cy="1490092"/>
            <a:chOff x="3289453" y="2249030"/>
            <a:chExt cx="5256584" cy="1728192"/>
          </a:xfrm>
        </p:grpSpPr>
        <p:sp>
          <p:nvSpPr>
            <p:cNvPr id="7" name="矩形 6"/>
            <p:cNvSpPr/>
            <p:nvPr/>
          </p:nvSpPr>
          <p:spPr>
            <a:xfrm>
              <a:off x="3289453" y="2249030"/>
              <a:ext cx="5256584" cy="172819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146" name="Picture 2" descr="I(\omega) \propto \frac{\frac{\Gamma}{2}}{(\omega - \Omega)^2 + \left( \frac{\Gamma}{2} \right)^2 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17" y="2393046"/>
              <a:ext cx="4380081" cy="1346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字方塊 8"/>
          <p:cNvSpPr txBox="1"/>
          <p:nvPr/>
        </p:nvSpPr>
        <p:spPr>
          <a:xfrm>
            <a:off x="5940152" y="4509119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Γ: 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阻尼係數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l-GR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共振頻率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l-G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驅動頻率 </a:t>
            </a:r>
            <a:endParaRPr lang="zh-TW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73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6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defRPr>
            </a:lvl1pPr>
          </a:lstStyle>
          <a:p>
            <a:r>
              <a:rPr lang="en-US" altLang="zh-TW" smtClean="0">
                <a:latin typeface="Aharoni" panose="02010803020104030203" pitchFamily="2" charset="-79"/>
              </a:rPr>
              <a:t>Background Knowledge</a:t>
            </a:r>
            <a:endParaRPr lang="zh-TW" altLang="en-US" dirty="0">
              <a:latin typeface="Aharoni" panose="02010803020104030203" pitchFamily="2" charset="-79"/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AutoShape 2" descr="http://www.physics.ucla.edu/demoweb/demomanual/acoustics/effects_of_sound/breaking_glass_with_sound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4" name="Picture 4" descr="http://www.physics.ucla.edu/demoweb/demomanual/acoustics/effects_of_sound/breaking_glass_with_soun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9" y="2321062"/>
            <a:ext cx="829253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news.xinhuanet.com/photo/2008-09/05/xin_562090505091401517945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54485"/>
            <a:ext cx="4762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27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Glasses: </a:t>
            </a:r>
          </a:p>
          <a:p>
            <a:pPr lvl="1"/>
            <a:r>
              <a:rPr lang="en-US" altLang="zh-TW" dirty="0" smtClean="0"/>
              <a:t>should </a:t>
            </a:r>
            <a:r>
              <a:rPr lang="en-US" altLang="zh-TW" dirty="0"/>
              <a:t>have a very strong </a:t>
            </a:r>
            <a:r>
              <a:rPr lang="en-US" altLang="zh-TW" dirty="0" smtClean="0"/>
              <a:t>resonance</a:t>
            </a:r>
          </a:p>
          <a:p>
            <a:r>
              <a:rPr lang="en-US" altLang="zh-TW" dirty="0" smtClean="0"/>
              <a:t>Loudness:</a:t>
            </a:r>
          </a:p>
          <a:p>
            <a:pPr lvl="1"/>
            <a:r>
              <a:rPr lang="en-US" altLang="zh-TW" dirty="0" smtClean="0"/>
              <a:t>Around 135-140dB</a:t>
            </a:r>
          </a:p>
          <a:p>
            <a:r>
              <a:rPr lang="en-US" altLang="zh-TW" dirty="0" smtClean="0"/>
              <a:t>Pitch: </a:t>
            </a:r>
          </a:p>
          <a:p>
            <a:pPr lvl="1"/>
            <a:r>
              <a:rPr lang="en-US" altLang="zh-TW" dirty="0" smtClean="0"/>
              <a:t>Right around the pitch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94469" y="2348880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C00000"/>
                </a:solidFill>
              </a:rPr>
              <a:t>THE XXXX GLASSES!!!!</a:t>
            </a:r>
            <a:endParaRPr lang="zh-TW" alt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9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36686"/>
            <a:ext cx="8229600" cy="3789477"/>
          </a:xfrm>
        </p:spPr>
        <p:txBody>
          <a:bodyPr/>
          <a:lstStyle/>
          <a:p>
            <a:r>
              <a:rPr lang="en-US" altLang="zh-TW" dirty="0" smtClean="0"/>
              <a:t>Consider</a:t>
            </a:r>
          </a:p>
          <a:p>
            <a:pPr lvl="1"/>
            <a:r>
              <a:rPr lang="en-US" altLang="zh-TW" dirty="0" smtClean="0"/>
              <a:t>Pitch</a:t>
            </a:r>
          </a:p>
          <a:p>
            <a:pPr lvl="1"/>
            <a:r>
              <a:rPr lang="en-US" altLang="zh-TW" dirty="0" err="1" smtClean="0"/>
              <a:t>Cumulation</a:t>
            </a:r>
            <a:r>
              <a:rPr lang="en-US" altLang="zh-TW" dirty="0" smtClean="0"/>
              <a:t> of energy</a:t>
            </a:r>
          </a:p>
          <a:p>
            <a:pPr lvl="1"/>
            <a:r>
              <a:rPr lang="en-US" altLang="zh-TW" dirty="0" smtClean="0"/>
              <a:t>Dissipation of energy </a:t>
            </a:r>
          </a:p>
          <a:p>
            <a:pPr lvl="1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1628800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Simulate with program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0424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4256" y="0"/>
            <a:ext cx="12206256" cy="6858000"/>
            <a:chOff x="-14256" y="0"/>
            <a:chExt cx="1220625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14256" y="0"/>
              <a:ext cx="9842840" cy="6858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>
          <a:xfrm>
            <a:off x="436022" y="662317"/>
            <a:ext cx="4334316" cy="55333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6"/>
          <a:stretch/>
        </p:blipFill>
        <p:spPr>
          <a:xfrm>
            <a:off x="4770338" y="662316"/>
            <a:ext cx="4478142" cy="5533365"/>
          </a:xfrm>
          <a:prstGeom prst="rect">
            <a:avLst/>
          </a:prstGeom>
        </p:spPr>
      </p:pic>
      <p:sp>
        <p:nvSpPr>
          <p:cNvPr id="12" name="甜甜圈 11"/>
          <p:cNvSpPr/>
          <p:nvPr/>
        </p:nvSpPr>
        <p:spPr>
          <a:xfrm>
            <a:off x="2358058" y="3717032"/>
            <a:ext cx="1080120" cy="1008112"/>
          </a:xfrm>
          <a:prstGeom prst="donut">
            <a:avLst>
              <a:gd name="adj" fmla="val 9215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甜甜圈 12"/>
          <p:cNvSpPr/>
          <p:nvPr/>
        </p:nvSpPr>
        <p:spPr>
          <a:xfrm>
            <a:off x="6804248" y="4725144"/>
            <a:ext cx="1224136" cy="1008112"/>
          </a:xfrm>
          <a:prstGeom prst="donut">
            <a:avLst>
              <a:gd name="adj" fmla="val 9215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0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214</Words>
  <Application>Microsoft Macintosh PowerPoint</Application>
  <PresentationFormat>On-screen Show (4:3)</PresentationFormat>
  <Paragraphs>50</Paragraphs>
  <Slides>17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Background Knowledge</vt:lpstr>
      <vt:lpstr>PowerPoint Presentation</vt:lpstr>
      <vt:lpstr>But …</vt:lpstr>
      <vt:lpstr>PIVOT</vt:lpstr>
      <vt:lpstr>PowerPoint Presentation</vt:lpstr>
      <vt:lpstr>Pitch</vt:lpstr>
      <vt:lpstr>Cumulation</vt:lpstr>
      <vt:lpstr>Dissipation of energy</vt:lpstr>
      <vt:lpstr>PowerPoint Presentation</vt:lpstr>
      <vt:lpstr>唱破玻璃遊戲</vt:lpstr>
      <vt:lpstr>實作方法</vt:lpstr>
      <vt:lpstr>PowerPoint Presentation</vt:lpstr>
      <vt:lpstr>關於(2) 模擬玻璃杯中累積的能量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Alex Chang</cp:lastModifiedBy>
  <cp:revision>15</cp:revision>
  <dcterms:created xsi:type="dcterms:W3CDTF">2014-06-18T13:50:49Z</dcterms:created>
  <dcterms:modified xsi:type="dcterms:W3CDTF">2014-06-18T17:30:04Z</dcterms:modified>
</cp:coreProperties>
</file>