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f755558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f755558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755558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755558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755558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755558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755558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755558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c096fc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c096fc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c096f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c096f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c096f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c096f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c096fc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c096fc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c096fc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c096fc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c096fc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c096fc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77ed38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77ed38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c096fc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0c096fc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400cdb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400cdb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 implemented but didn’t draw reasonable results from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77ed38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77ed38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77ed38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77ed38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f75555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f75555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755558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755558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f755558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f755558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755558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755558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NOAA National Severe Storms Laboratory - Depending on where u are it can be early spring to early summer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755558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755558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to novenber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Tornadoes, Rip Currents, and Hurricanes in the US in 2020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Luke Abbatessa &amp; Ciara Malamug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13" y="879888"/>
            <a:ext cx="4649575" cy="33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642938"/>
            <a:ext cx="37052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642925"/>
            <a:ext cx="37433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642925"/>
            <a:ext cx="37433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</a:t>
            </a:r>
            <a:r>
              <a:rPr lang="en"/>
              <a:t>-Longitude Scatterplot of Tornado Occurrences</a:t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50" y="941525"/>
            <a:ext cx="549088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/>
        </p:nvSpPr>
        <p:spPr>
          <a:xfrm>
            <a:off x="7470325" y="2010450"/>
            <a:ext cx="136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rip </a:t>
            </a:r>
            <a:r>
              <a:rPr lang="en"/>
              <a:t>currents and hurricanes had no data with regards to their latitudes and longitudes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Testing: Shapiro-Wilk normality test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check for normality among the distributions of data regarding both property damage and crop damage across the different event types (tornado, rip current, hurricane), multiple Shapiro-Wilk tests were run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 hypothesis: The data come from a normal distribution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Alternate/Alternative hypothesis: The data do not come from a normal distribution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each of the six tests ran for 2020, the p-value was less than alpha = 0.05, thus the data did not come from a normal distribution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NOTE: Shapiro-Wilk tests weren’t conducted for either damage rate for rip currents because no property damage nor crop damage was caused by this event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06350" y="-5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Statistical Testing: Quantile-Quantile (Q-Q) plots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3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associated damage rates and event types not demonstrated by Shapiro-Wilk tests, Q-Q plots were used as an alternative metric of testing for normality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5" y="1259675"/>
            <a:ext cx="4478818" cy="27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7075"/>
            <a:ext cx="4371802" cy="27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162950" y="4715725"/>
            <a:ext cx="87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of these plots are (or at least appear to be) normally distributed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1214425" y="3959913"/>
            <a:ext cx="29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damage, rip currents</a:t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5847675" y="3959675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damage, rip currents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Statistical Testing: Kruskal-Wallis rank sum test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224075" y="1152475"/>
            <a:ext cx="88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compare the mean damage rates for the events across locations, two Kruskal-Wallis tests were run: one for property damage, one for crop damage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Null hypothesis: All group median ranks regarding _____ (crop/property) damage across event types are equal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Alternate/Alternative hypothesis: At least one pair of event types have different median ranks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75" y="3571111"/>
            <a:ext cx="4216649" cy="68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37" y="4387875"/>
            <a:ext cx="4413926" cy="4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750" y="3605414"/>
            <a:ext cx="4216651" cy="73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0213" y="4402975"/>
            <a:ext cx="4139724" cy="4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Testing: Mann-Whitney U test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Given that the average property </a:t>
            </a:r>
            <a:r>
              <a:rPr lang="en" sz="1700"/>
              <a:t>damage rates for tornadoes, rip currents, and hurricanes were not all equal to each other, a Mann-Whitney U test was run to see </a:t>
            </a:r>
            <a:r>
              <a:rPr i="1" lang="en" sz="1700"/>
              <a:t>which</a:t>
            </a:r>
            <a:r>
              <a:rPr lang="en" sz="1700"/>
              <a:t> average damage rates were different from each other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Null hypothesis: median1 = median2, with regards to _____ (crop/property) damage across event types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Alternate/Alternative hypothesis: median1 not= median2</a:t>
            </a:r>
            <a:r>
              <a:rPr lang="en"/>
              <a:t> 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425" y="3898450"/>
            <a:ext cx="4794851" cy="6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50" y="3510650"/>
            <a:ext cx="3799524" cy="12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Statistical Testing: Spearman rank correlation test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test for the correlation between crop damage (explanatory/independent variable) and property damage (response/dependent variable), a Spearman rank correlation test was run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Null hypothesis: Spearman rank correlation = 0, with regards to crop and property damages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Alternate/Alternative hypothesis: Spearman rank correlation not= 0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0" y="3592975"/>
            <a:ext cx="3791051" cy="1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600" y="3960350"/>
            <a:ext cx="4659100" cy="5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Weather Service (NWS)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Storm data from 2020 (last complete year in the 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into detail, fatalities, and location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Analyzed </a:t>
            </a:r>
            <a:r>
              <a:rPr lang="en"/>
              <a:t>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Hurricanes and Rip currents didn’t have longitude and latitude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Converted numerical number place holders into their respective numbers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K → 1000, M → 1,000,000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Omitted Na values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Statistical Testing: Poisson regression/G-test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41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determine whether the frequency of each disaster varies by state, three respective Poisson regressions/G-tests were run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Null hypothesis: Event type and state are independent of each other, with regards to _____ (tornadoes, rip currents, hurricanes)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Alternate/Alternative hypothesis: Event type and state are dependent on each other</a:t>
            </a:r>
            <a:endParaRPr sz="17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5" y="2648100"/>
            <a:ext cx="4506626" cy="14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600" y="2719150"/>
            <a:ext cx="4071802" cy="8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7550" y="4072230"/>
            <a:ext cx="4939567" cy="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 KNN model to try to predict storm type by longitude and 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word clouds based on the description of the storm type from the </a:t>
            </a: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Graphed the mean, box-and-whiskers plot, and total damage for crop damage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5256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What are the previous locations, meteorological patterns, and economic damage rates of tornadoes, rip currents, and hurricanes in the US in 2020?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699725" y="210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The Insight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664" y="619738"/>
            <a:ext cx="4588675" cy="3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25" y="401900"/>
            <a:ext cx="4592150" cy="4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90" y="475265"/>
            <a:ext cx="4568825" cy="41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75" y="909891"/>
            <a:ext cx="4650850" cy="33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639" y="842364"/>
            <a:ext cx="4752725" cy="34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