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16459200" cx="29260800"/>
  <p:notesSz cx="6858000" cy="9144000"/>
  <p:embeddedFontLst>
    <p:embeddedFont>
      <p:font typeface="Arial Narrow"/>
      <p:regular r:id="rId9"/>
      <p:bold r:id="rId10"/>
      <p:italic r:id="rId11"/>
      <p:boldItalic r:id="rId12"/>
    </p:embeddedFont>
    <p:embeddedFont>
      <p:font typeface="Fira Sans Extra Condensed Medium"/>
      <p:regular r:id="rId13"/>
      <p:bold r:id="rId14"/>
      <p:italic r:id="rId15"/>
      <p:boldItalic r:id="rId16"/>
    </p:embeddedFon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8" roundtripDataSignature="AMtx7mi3tuVzBCDJZmlE6byfDzLw7sH1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1CE47C-AF40-4487-AF80-F8F42370AF7A}">
  <a:tblStyle styleId="{E91CE47C-AF40-4487-AF80-F8F42370AF7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ArialNarrow-italic.fntdata"/><Relationship Id="rId10" Type="http://schemas.openxmlformats.org/officeDocument/2006/relationships/font" Target="fonts/ArialNarrow-bold.fntdata"/><Relationship Id="rId13" Type="http://schemas.openxmlformats.org/officeDocument/2006/relationships/font" Target="fonts/FiraSansExtraCondensedMedium-regular.fntdata"/><Relationship Id="rId12" Type="http://schemas.openxmlformats.org/officeDocument/2006/relationships/font" Target="fonts/ArialNarrow-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Narrow-regular.fntdata"/><Relationship Id="rId15" Type="http://schemas.openxmlformats.org/officeDocument/2006/relationships/font" Target="fonts/FiraSansExtraCondensedMedium-italic.fntdata"/><Relationship Id="rId14" Type="http://schemas.openxmlformats.org/officeDocument/2006/relationships/font" Target="fonts/FiraSansExtraCondensedMedium-bold.fntdata"/><Relationship Id="rId17" Type="http://schemas.openxmlformats.org/officeDocument/2006/relationships/font" Target="fonts/ArialBlack-regular.fntdata"/><Relationship Id="rId16" Type="http://schemas.openxmlformats.org/officeDocument/2006/relationships/font" Target="fonts/FiraSansExtraCondensedMedium-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3313"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13"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 Guides">
  <p:cSld name="With Guides">
    <p:spTree>
      <p:nvGrpSpPr>
        <p:cNvPr id="19" name="Shape 19"/>
        <p:cNvGrpSpPr/>
        <p:nvPr/>
      </p:nvGrpSpPr>
      <p:grpSpPr>
        <a:xfrm>
          <a:off x="0" y="0"/>
          <a:ext cx="0" cy="0"/>
          <a:chOff x="0" y="0"/>
          <a:chExt cx="0" cy="0"/>
        </a:xfrm>
      </p:grpSpPr>
      <p:sp>
        <p:nvSpPr>
          <p:cNvPr id="20" name="Google Shape;20;p3"/>
          <p:cNvSpPr txBox="1"/>
          <p:nvPr>
            <p:ph idx="1" type="body"/>
          </p:nvPr>
        </p:nvSpPr>
        <p:spPr>
          <a:xfrm>
            <a:off x="3393440" y="89646"/>
            <a:ext cx="22473920" cy="81451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939"/>
              </a:spcBef>
              <a:spcAft>
                <a:spcPts val="0"/>
              </a:spcAft>
              <a:buClr>
                <a:schemeClr val="lt1"/>
              </a:buClr>
              <a:buSzPts val="4693"/>
              <a:buFont typeface="Arial"/>
              <a:buNone/>
              <a:defRPr b="1" i="0" sz="4693" u="none" cap="none" strike="noStrike">
                <a:solidFill>
                  <a:schemeClr val="lt1"/>
                </a:solidFill>
                <a:latin typeface="Arial"/>
                <a:ea typeface="Arial"/>
                <a:cs typeface="Arial"/>
                <a:sym typeface="Arial"/>
              </a:defRPr>
            </a:lvl1pPr>
            <a:lvl2pPr indent="-228600" lvl="1" marL="914400" marR="0" rtl="0" algn="l">
              <a:spcBef>
                <a:spcPts val="332"/>
              </a:spcBef>
              <a:spcAft>
                <a:spcPts val="0"/>
              </a:spcAft>
              <a:buClr>
                <a:schemeClr val="dk1"/>
              </a:buClr>
              <a:buSzPts val="1660"/>
              <a:buFont typeface="Arial"/>
              <a:buNone/>
              <a:defRPr b="0" i="0" sz="1660" u="none" cap="none" strike="noStrike">
                <a:solidFill>
                  <a:schemeClr val="dk1"/>
                </a:solidFill>
                <a:latin typeface="Arial Narrow"/>
                <a:ea typeface="Arial Narrow"/>
                <a:cs typeface="Arial Narrow"/>
                <a:sym typeface="Arial Narrow"/>
              </a:defRPr>
            </a:lvl2pPr>
            <a:lvl3pPr indent="-228600" lvl="2" marL="1371600" marR="0" rtl="0" algn="l">
              <a:spcBef>
                <a:spcPts val="266"/>
              </a:spcBef>
              <a:spcAft>
                <a:spcPts val="0"/>
              </a:spcAft>
              <a:buClr>
                <a:schemeClr val="dk1"/>
              </a:buClr>
              <a:buSzPts val="1328"/>
              <a:buFont typeface="Arial"/>
              <a:buNone/>
              <a:defRPr b="0" i="0" sz="1328" u="none" cap="none" strike="noStrike">
                <a:solidFill>
                  <a:schemeClr val="dk1"/>
                </a:solidFill>
                <a:latin typeface="Arial Narrow"/>
                <a:ea typeface="Arial Narrow"/>
                <a:cs typeface="Arial Narrow"/>
                <a:sym typeface="Arial Narrow"/>
              </a:defRPr>
            </a:lvl3pPr>
            <a:lvl4pPr indent="-228600" lvl="3" marL="18288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4pPr>
            <a:lvl5pPr indent="-228600" lvl="4" marL="22860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1" name="Google Shape;21;p3"/>
          <p:cNvSpPr txBox="1"/>
          <p:nvPr>
            <p:ph idx="2" type="body"/>
          </p:nvPr>
        </p:nvSpPr>
        <p:spPr>
          <a:xfrm>
            <a:off x="3393440" y="1003111"/>
            <a:ext cx="22473920" cy="617541"/>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683"/>
              </a:spcBef>
              <a:spcAft>
                <a:spcPts val="0"/>
              </a:spcAft>
              <a:buClr>
                <a:schemeClr val="lt1"/>
              </a:buClr>
              <a:buSzPts val="3413"/>
              <a:buFont typeface="Arial"/>
              <a:buNone/>
              <a:defRPr b="1" i="0" sz="3413" u="none" cap="none" strike="noStrike">
                <a:solidFill>
                  <a:schemeClr val="lt1"/>
                </a:solidFill>
                <a:latin typeface="Arial"/>
                <a:ea typeface="Arial"/>
                <a:cs typeface="Arial"/>
                <a:sym typeface="Arial"/>
              </a:defRPr>
            </a:lvl1pPr>
            <a:lvl2pPr indent="-228600" lvl="1" marL="914400" marR="0" rtl="0" algn="l">
              <a:spcBef>
                <a:spcPts val="332"/>
              </a:spcBef>
              <a:spcAft>
                <a:spcPts val="0"/>
              </a:spcAft>
              <a:buClr>
                <a:schemeClr val="dk1"/>
              </a:buClr>
              <a:buSzPts val="1660"/>
              <a:buFont typeface="Arial"/>
              <a:buNone/>
              <a:defRPr b="0" i="0" sz="1660" u="none" cap="none" strike="noStrike">
                <a:solidFill>
                  <a:schemeClr val="dk1"/>
                </a:solidFill>
                <a:latin typeface="Arial Narrow"/>
                <a:ea typeface="Arial Narrow"/>
                <a:cs typeface="Arial Narrow"/>
                <a:sym typeface="Arial Narrow"/>
              </a:defRPr>
            </a:lvl2pPr>
            <a:lvl3pPr indent="-228600" lvl="2" marL="1371600" marR="0" rtl="0" algn="l">
              <a:spcBef>
                <a:spcPts val="266"/>
              </a:spcBef>
              <a:spcAft>
                <a:spcPts val="0"/>
              </a:spcAft>
              <a:buClr>
                <a:schemeClr val="dk1"/>
              </a:buClr>
              <a:buSzPts val="1328"/>
              <a:buFont typeface="Arial"/>
              <a:buNone/>
              <a:defRPr b="0" i="0" sz="1328" u="none" cap="none" strike="noStrike">
                <a:solidFill>
                  <a:schemeClr val="dk1"/>
                </a:solidFill>
                <a:latin typeface="Arial Narrow"/>
                <a:ea typeface="Arial Narrow"/>
                <a:cs typeface="Arial Narrow"/>
                <a:sym typeface="Arial Narrow"/>
              </a:defRPr>
            </a:lvl3pPr>
            <a:lvl4pPr indent="-228600" lvl="3" marL="18288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4pPr>
            <a:lvl5pPr indent="-228600" lvl="4" marL="22860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2" name="Google Shape;22;p3"/>
          <p:cNvSpPr txBox="1"/>
          <p:nvPr>
            <p:ph idx="3" type="body"/>
          </p:nvPr>
        </p:nvSpPr>
        <p:spPr>
          <a:xfrm>
            <a:off x="3393440" y="1729215"/>
            <a:ext cx="22473920" cy="552011"/>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597"/>
              </a:spcBef>
              <a:spcAft>
                <a:spcPts val="0"/>
              </a:spcAft>
              <a:buClr>
                <a:schemeClr val="lt1"/>
              </a:buClr>
              <a:buSzPts val="2987"/>
              <a:buFont typeface="Arial"/>
              <a:buNone/>
              <a:defRPr b="1" i="0" sz="2987" u="none" cap="none" strike="noStrike">
                <a:solidFill>
                  <a:schemeClr val="lt1"/>
                </a:solidFill>
                <a:latin typeface="Arial"/>
                <a:ea typeface="Arial"/>
                <a:cs typeface="Arial"/>
                <a:sym typeface="Arial"/>
              </a:defRPr>
            </a:lvl1pPr>
            <a:lvl2pPr indent="-228600" lvl="1" marL="914400" marR="0" rtl="0" algn="l">
              <a:spcBef>
                <a:spcPts val="332"/>
              </a:spcBef>
              <a:spcAft>
                <a:spcPts val="0"/>
              </a:spcAft>
              <a:buClr>
                <a:schemeClr val="dk1"/>
              </a:buClr>
              <a:buSzPts val="1660"/>
              <a:buFont typeface="Arial"/>
              <a:buNone/>
              <a:defRPr b="0" i="0" sz="1660" u="none" cap="none" strike="noStrike">
                <a:solidFill>
                  <a:schemeClr val="dk1"/>
                </a:solidFill>
                <a:latin typeface="Arial Narrow"/>
                <a:ea typeface="Arial Narrow"/>
                <a:cs typeface="Arial Narrow"/>
                <a:sym typeface="Arial Narrow"/>
              </a:defRPr>
            </a:lvl2pPr>
            <a:lvl3pPr indent="-228600" lvl="2" marL="1371600" marR="0" rtl="0" algn="l">
              <a:spcBef>
                <a:spcPts val="266"/>
              </a:spcBef>
              <a:spcAft>
                <a:spcPts val="0"/>
              </a:spcAft>
              <a:buClr>
                <a:schemeClr val="dk1"/>
              </a:buClr>
              <a:buSzPts val="1328"/>
              <a:buFont typeface="Arial"/>
              <a:buNone/>
              <a:defRPr b="0" i="0" sz="1328" u="none" cap="none" strike="noStrike">
                <a:solidFill>
                  <a:schemeClr val="dk1"/>
                </a:solidFill>
                <a:latin typeface="Arial Narrow"/>
                <a:ea typeface="Arial Narrow"/>
                <a:cs typeface="Arial Narrow"/>
                <a:sym typeface="Arial Narrow"/>
              </a:defRPr>
            </a:lvl3pPr>
            <a:lvl4pPr indent="-228600" lvl="3" marL="18288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4pPr>
            <a:lvl5pPr indent="-228600" lvl="4" marL="2286000" marR="0" rtl="0" algn="l">
              <a:spcBef>
                <a:spcPts val="199"/>
              </a:spcBef>
              <a:spcAft>
                <a:spcPts val="0"/>
              </a:spcAft>
              <a:buClr>
                <a:schemeClr val="dk1"/>
              </a:buClr>
              <a:buSzPts val="996"/>
              <a:buFont typeface="Arial"/>
              <a:buNone/>
              <a:defRPr b="0" i="0" sz="996" u="none" cap="none" strike="noStrike">
                <a:solidFill>
                  <a:schemeClr val="dk1"/>
                </a:solidFill>
                <a:latin typeface="Arial Narrow"/>
                <a:ea typeface="Arial Narrow"/>
                <a:cs typeface="Arial Narrow"/>
                <a:sym typeface="Arial Narrow"/>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3" name="Google Shape;23;p3"/>
          <p:cNvSpPr txBox="1"/>
          <p:nvPr>
            <p:ph idx="4" type="body"/>
          </p:nvPr>
        </p:nvSpPr>
        <p:spPr>
          <a:xfrm>
            <a:off x="248461" y="2899799"/>
            <a:ext cx="6957879"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4" name="Google Shape;24;p3"/>
          <p:cNvSpPr txBox="1"/>
          <p:nvPr>
            <p:ph idx="5" type="body"/>
          </p:nvPr>
        </p:nvSpPr>
        <p:spPr>
          <a:xfrm>
            <a:off x="274918" y="3338381"/>
            <a:ext cx="6959003"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5" name="Google Shape;25;p3"/>
          <p:cNvSpPr txBox="1"/>
          <p:nvPr>
            <p:ph idx="6" type="body"/>
          </p:nvPr>
        </p:nvSpPr>
        <p:spPr>
          <a:xfrm>
            <a:off x="247340" y="10031299"/>
            <a:ext cx="6959002"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6" name="Google Shape;26;p3"/>
          <p:cNvSpPr txBox="1"/>
          <p:nvPr>
            <p:ph idx="7" type="body"/>
          </p:nvPr>
        </p:nvSpPr>
        <p:spPr>
          <a:xfrm>
            <a:off x="247340" y="10431410"/>
            <a:ext cx="6986580"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7" name="Google Shape;27;p3"/>
          <p:cNvSpPr txBox="1"/>
          <p:nvPr>
            <p:ph idx="8" type="body"/>
          </p:nvPr>
        </p:nvSpPr>
        <p:spPr>
          <a:xfrm>
            <a:off x="7503568" y="2912963"/>
            <a:ext cx="6995514"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8" name="Google Shape;28;p3"/>
          <p:cNvSpPr txBox="1"/>
          <p:nvPr>
            <p:ph idx="9" type="body"/>
          </p:nvPr>
        </p:nvSpPr>
        <p:spPr>
          <a:xfrm>
            <a:off x="7513783" y="3342720"/>
            <a:ext cx="6985298"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29" name="Google Shape;29;p3"/>
          <p:cNvSpPr txBox="1"/>
          <p:nvPr>
            <p:ph idx="13" type="body"/>
          </p:nvPr>
        </p:nvSpPr>
        <p:spPr>
          <a:xfrm>
            <a:off x="14761560" y="2912963"/>
            <a:ext cx="6959003"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0" name="Google Shape;30;p3"/>
          <p:cNvSpPr txBox="1"/>
          <p:nvPr>
            <p:ph idx="14" type="body"/>
          </p:nvPr>
        </p:nvSpPr>
        <p:spPr>
          <a:xfrm>
            <a:off x="14778942" y="3342108"/>
            <a:ext cx="6985298"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1" name="Google Shape;31;p3"/>
          <p:cNvSpPr txBox="1"/>
          <p:nvPr>
            <p:ph idx="15" type="body"/>
          </p:nvPr>
        </p:nvSpPr>
        <p:spPr>
          <a:xfrm>
            <a:off x="22007592" y="2899799"/>
            <a:ext cx="6958839"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2" name="Google Shape;32;p3"/>
          <p:cNvSpPr txBox="1"/>
          <p:nvPr>
            <p:ph idx="16" type="body"/>
          </p:nvPr>
        </p:nvSpPr>
        <p:spPr>
          <a:xfrm>
            <a:off x="22034051" y="3338380"/>
            <a:ext cx="6959003"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3" name="Google Shape;33;p3"/>
          <p:cNvSpPr txBox="1"/>
          <p:nvPr>
            <p:ph idx="17" type="body"/>
          </p:nvPr>
        </p:nvSpPr>
        <p:spPr>
          <a:xfrm>
            <a:off x="22034215" y="10715425"/>
            <a:ext cx="6932379"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4" name="Google Shape;34;p3"/>
          <p:cNvSpPr txBox="1"/>
          <p:nvPr>
            <p:ph idx="18" type="body"/>
          </p:nvPr>
        </p:nvSpPr>
        <p:spPr>
          <a:xfrm>
            <a:off x="22034215" y="11136078"/>
            <a:ext cx="6932379"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5" name="Google Shape;35;p3"/>
          <p:cNvSpPr txBox="1"/>
          <p:nvPr>
            <p:ph idx="19" type="body"/>
          </p:nvPr>
        </p:nvSpPr>
        <p:spPr>
          <a:xfrm>
            <a:off x="22034215" y="13689853"/>
            <a:ext cx="6932379" cy="387798"/>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384"/>
              </a:spcBef>
              <a:spcAft>
                <a:spcPts val="0"/>
              </a:spcAft>
              <a:buClr>
                <a:srgbClr val="1F3864"/>
              </a:buClr>
              <a:buSzPts val="1920"/>
              <a:buFont typeface="Arial"/>
              <a:buNone/>
              <a:defRPr b="1" i="0" sz="1920" u="none" cap="none" strike="noStrike">
                <a:solidFill>
                  <a:srgbClr val="1F3864"/>
                </a:solidFill>
                <a:latin typeface="Arial"/>
                <a:ea typeface="Arial"/>
                <a:cs typeface="Arial"/>
                <a:sym typeface="Arial"/>
              </a:defRPr>
            </a:lvl1pPr>
            <a:lvl2pPr indent="-445325" lvl="1" marL="914400" marR="0" rtl="0" algn="l">
              <a:spcBef>
                <a:spcPts val="683"/>
              </a:spcBef>
              <a:spcAft>
                <a:spcPts val="0"/>
              </a:spcAft>
              <a:buClr>
                <a:schemeClr val="dk1"/>
              </a:buClr>
              <a:buSzPts val="3413"/>
              <a:buFont typeface="Arial"/>
              <a:buChar char="–"/>
              <a:defRPr b="0" i="0" sz="3413" u="none" cap="none" strike="noStrike">
                <a:solidFill>
                  <a:schemeClr val="dk1"/>
                </a:solidFill>
                <a:latin typeface="Arial"/>
                <a:ea typeface="Arial"/>
                <a:cs typeface="Arial"/>
                <a:sym typeface="Arial"/>
              </a:defRPr>
            </a:lvl2pPr>
            <a:lvl3pPr indent="-364045" lvl="2" marL="1371600" marR="0" rtl="0" algn="l">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
        <p:nvSpPr>
          <p:cNvPr id="36" name="Google Shape;36;p3"/>
          <p:cNvSpPr txBox="1"/>
          <p:nvPr>
            <p:ph idx="20" type="body"/>
          </p:nvPr>
        </p:nvSpPr>
        <p:spPr>
          <a:xfrm>
            <a:off x="22060675" y="14089964"/>
            <a:ext cx="6905919" cy="1881028"/>
          </a:xfrm>
          <a:prstGeom prst="rect">
            <a:avLst/>
          </a:prstGeom>
          <a:noFill/>
          <a:ln>
            <a:noFill/>
          </a:ln>
        </p:spPr>
        <p:txBody>
          <a:bodyPr anchorCtr="0" anchor="t" bIns="365750" lIns="365750" spcFirstLastPara="1" rIns="365750" wrap="square" tIns="365750">
            <a:spAutoFit/>
          </a:bodyPr>
          <a:lstStyle>
            <a:lvl1pPr indent="-228600" lvl="0" marL="457200" marR="0" rtl="0" algn="l">
              <a:spcBef>
                <a:spcPts val="384"/>
              </a:spcBef>
              <a:spcAft>
                <a:spcPts val="0"/>
              </a:spcAft>
              <a:buClr>
                <a:schemeClr val="dk1"/>
              </a:buClr>
              <a:buSzPts val="1920"/>
              <a:buFont typeface="Arial"/>
              <a:buNone/>
              <a:defRPr b="0" i="0" sz="1920" u="none" cap="none" strike="noStrike">
                <a:solidFill>
                  <a:schemeClr val="dk1"/>
                </a:solidFill>
                <a:latin typeface="Arial"/>
                <a:ea typeface="Arial"/>
                <a:cs typeface="Arial"/>
                <a:sym typeface="Arial"/>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Arial"/>
                <a:ea typeface="Arial"/>
                <a:cs typeface="Arial"/>
                <a:sym typeface="Arial"/>
              </a:defRPr>
            </a:lvl2pPr>
            <a:lvl3pPr indent="-303085" lvl="2" marL="1371600" marR="0" rtl="0" algn="l">
              <a:spcBef>
                <a:spcPts val="235"/>
              </a:spcBef>
              <a:spcAft>
                <a:spcPts val="0"/>
              </a:spcAft>
              <a:buClr>
                <a:schemeClr val="dk1"/>
              </a:buClr>
              <a:buSzPts val="1173"/>
              <a:buFont typeface="Arial"/>
              <a:buChar char="•"/>
              <a:defRPr b="0" i="0" sz="1173" u="none" cap="none" strike="noStrike">
                <a:solidFill>
                  <a:schemeClr val="dk1"/>
                </a:solidFill>
                <a:latin typeface="Arial"/>
                <a:ea typeface="Arial"/>
                <a:cs typeface="Arial"/>
                <a:sym typeface="Arial"/>
              </a:defRPr>
            </a:lvl3pPr>
            <a:lvl4pPr indent="-289560" lvl="3" marL="18288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4pPr>
            <a:lvl5pPr indent="-289560" lvl="4" marL="2286000" marR="0" rtl="0" algn="l">
              <a:spcBef>
                <a:spcPts val="192"/>
              </a:spcBef>
              <a:spcAft>
                <a:spcPts val="0"/>
              </a:spcAft>
              <a:buClr>
                <a:schemeClr val="dk1"/>
              </a:buClr>
              <a:buSzPts val="960"/>
              <a:buFont typeface="Arial"/>
              <a:buChar char="»"/>
              <a:defRPr b="0" i="0" sz="960" u="none" cap="none" strike="noStrike">
                <a:solidFill>
                  <a:schemeClr val="dk1"/>
                </a:solidFill>
                <a:latin typeface="Arial"/>
                <a:ea typeface="Arial"/>
                <a:cs typeface="Arial"/>
                <a:sym typeface="Arial"/>
              </a:defRPr>
            </a:lvl5pPr>
            <a:lvl6pPr indent="-481520" lvl="5" marL="27432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6pPr>
            <a:lvl7pPr indent="-481520" lvl="6" marL="32004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7pPr>
            <a:lvl8pPr indent="-481520" lvl="7" marL="36576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8pPr>
            <a:lvl9pPr indent="-481520" lvl="8" marL="4114800" marR="0" rtl="0" algn="l">
              <a:spcBef>
                <a:spcPts val="797"/>
              </a:spcBef>
              <a:spcAft>
                <a:spcPts val="0"/>
              </a:spcAft>
              <a:buClr>
                <a:schemeClr val="dk1"/>
              </a:buClr>
              <a:buSzPts val="3983"/>
              <a:buFont typeface="Arial"/>
              <a:buChar char="•"/>
              <a:defRPr b="0" i="0" sz="3983"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80">
          <p15:clr>
            <a:srgbClr val="FBAE40"/>
          </p15:clr>
        </p15:guide>
        <p15:guide id="2" pos="154">
          <p15:clr>
            <a:srgbClr val="FBAE40"/>
          </p15:clr>
        </p15:guide>
        <p15:guide id="3" orient="horz" pos="10104">
          <p15:clr>
            <a:srgbClr val="FBAE40"/>
          </p15:clr>
        </p15:guide>
        <p15:guide id="4" pos="4557">
          <p15:clr>
            <a:srgbClr val="FBAE40"/>
          </p15:clr>
        </p15:guide>
        <p15:guide id="5" pos="4736">
          <p15:clr>
            <a:srgbClr val="FBAE40"/>
          </p15:clr>
        </p15:guide>
        <p15:guide id="6" pos="9139">
          <p15:clr>
            <a:srgbClr val="FBAE40"/>
          </p15:clr>
        </p15:guide>
        <p15:guide id="7" pos="9293">
          <p15:clr>
            <a:srgbClr val="FBAE40"/>
          </p15:clr>
        </p15:guide>
        <p15:guide id="8" pos="13696">
          <p15:clr>
            <a:srgbClr val="FBAE40"/>
          </p15:clr>
        </p15:guide>
        <p15:guide id="9" pos="13875">
          <p15:clr>
            <a:srgbClr val="FBAE40"/>
          </p15:clr>
        </p15:guide>
        <p15:guide id="10" pos="182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p:cSld name="Without Guides">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hyperlink" Target="https://www.posterpresentations.com/research" TargetMode="External"/><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E2F3"/>
            </a:gs>
            <a:gs pos="99000">
              <a:srgbClr val="D8E2F3"/>
            </a:gs>
            <a:gs pos="100000">
              <a:srgbClr val="D8E2F3"/>
            </a:gs>
          </a:gsLst>
          <a:lin ang="5400000" scaled="0"/>
        </a:gradFill>
      </p:bgPr>
    </p:bg>
    <p:spTree>
      <p:nvGrpSpPr>
        <p:cNvPr id="9" name="Shape 9"/>
        <p:cNvGrpSpPr/>
        <p:nvPr/>
      </p:nvGrpSpPr>
      <p:grpSpPr>
        <a:xfrm>
          <a:off x="0" y="0"/>
          <a:ext cx="0" cy="0"/>
          <a:chOff x="0" y="0"/>
          <a:chExt cx="0" cy="0"/>
        </a:xfrm>
      </p:grpSpPr>
      <p:sp>
        <p:nvSpPr>
          <p:cNvPr id="10" name="Google Shape;10;p2"/>
          <p:cNvSpPr/>
          <p:nvPr/>
        </p:nvSpPr>
        <p:spPr>
          <a:xfrm>
            <a:off x="0" y="0"/>
            <a:ext cx="29260800" cy="2400300"/>
          </a:xfrm>
          <a:prstGeom prst="rect">
            <a:avLst/>
          </a:prstGeom>
          <a:solidFill>
            <a:schemeClr val="accent1"/>
          </a:solidFill>
          <a:ln>
            <a:noFill/>
          </a:ln>
        </p:spPr>
        <p:txBody>
          <a:bodyPr anchorCtr="0" anchor="ctr" bIns="18950" lIns="37925" spcFirstLastPara="1" rIns="37925" wrap="square" tIns="18950">
            <a:noAutofit/>
          </a:bodyPr>
          <a:lstStyle/>
          <a:p>
            <a:pPr indent="0" lvl="0" marL="0" marR="0" rtl="0" algn="l">
              <a:spcBef>
                <a:spcPts val="0"/>
              </a:spcBef>
              <a:spcAft>
                <a:spcPts val="0"/>
              </a:spcAft>
              <a:buNone/>
            </a:pPr>
            <a:r>
              <a:t/>
            </a:r>
            <a:endParaRPr b="0" i="0" sz="2037" u="none" cap="none" strike="noStrike">
              <a:solidFill>
                <a:schemeClr val="dk1"/>
              </a:solidFill>
              <a:latin typeface="Arial"/>
              <a:ea typeface="Arial"/>
              <a:cs typeface="Arial"/>
              <a:sym typeface="Arial"/>
            </a:endParaRPr>
          </a:p>
        </p:txBody>
      </p:sp>
      <p:sp>
        <p:nvSpPr>
          <p:cNvPr id="11" name="Google Shape;11;p2"/>
          <p:cNvSpPr txBox="1"/>
          <p:nvPr/>
        </p:nvSpPr>
        <p:spPr>
          <a:xfrm>
            <a:off x="481258" y="16138815"/>
            <a:ext cx="1397001" cy="166783"/>
          </a:xfrm>
          <a:prstGeom prst="rect">
            <a:avLst/>
          </a:prstGeom>
          <a:noFill/>
          <a:ln>
            <a:noFill/>
          </a:ln>
        </p:spPr>
        <p:txBody>
          <a:bodyPr anchorCtr="0" anchor="t" bIns="18925" lIns="37850" spcFirstLastPara="1" rIns="37850" wrap="square" tIns="18925">
            <a:spAutoFit/>
          </a:bodyPr>
          <a:lstStyle/>
          <a:p>
            <a:pPr indent="0" lvl="0" marL="0" marR="0" rtl="0" algn="l">
              <a:lnSpc>
                <a:spcPct val="65000"/>
              </a:lnSpc>
              <a:spcBef>
                <a:spcPts val="0"/>
              </a:spcBef>
              <a:spcAft>
                <a:spcPts val="0"/>
              </a:spcAft>
              <a:buNone/>
            </a:pPr>
            <a:r>
              <a:rPr b="1" i="0" lang="en-US" sz="320" u="none" cap="none" strike="noStrike">
                <a:solidFill>
                  <a:srgbClr val="BFBFBF"/>
                </a:solidFill>
                <a:latin typeface="Arial"/>
                <a:ea typeface="Arial"/>
                <a:cs typeface="Arial"/>
                <a:sym typeface="Arial"/>
              </a:rPr>
              <a:t>RESEARCH POSTER PRESENTATION TEMPLATE © 2019</a:t>
            </a:r>
            <a:endParaRPr/>
          </a:p>
          <a:p>
            <a:pPr indent="0" lvl="0" marL="0" marR="0" rtl="0" algn="l">
              <a:lnSpc>
                <a:spcPct val="65000"/>
              </a:lnSpc>
              <a:spcBef>
                <a:spcPts val="267"/>
              </a:spcBef>
              <a:spcAft>
                <a:spcPts val="0"/>
              </a:spcAft>
              <a:buNone/>
            </a:pPr>
            <a:r>
              <a:rPr b="1" i="0" lang="en-US" sz="533" u="none" cap="none" strike="noStrike">
                <a:solidFill>
                  <a:srgbClr val="BFBFBF"/>
                </a:solidFill>
                <a:latin typeface="Arial"/>
                <a:ea typeface="Arial"/>
                <a:cs typeface="Arial"/>
                <a:sym typeface="Arial"/>
              </a:rPr>
              <a:t>www.PosterPresentations.com</a:t>
            </a:r>
            <a:endParaRPr/>
          </a:p>
        </p:txBody>
      </p:sp>
      <p:sp>
        <p:nvSpPr>
          <p:cNvPr id="12" name="Google Shape;12;p2"/>
          <p:cNvSpPr/>
          <p:nvPr/>
        </p:nvSpPr>
        <p:spPr>
          <a:xfrm>
            <a:off x="261255" y="2682735"/>
            <a:ext cx="6991243" cy="13368338"/>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Arial"/>
              <a:ea typeface="Arial"/>
              <a:cs typeface="Arial"/>
              <a:sym typeface="Arial"/>
            </a:endParaRPr>
          </a:p>
        </p:txBody>
      </p:sp>
      <p:cxnSp>
        <p:nvCxnSpPr>
          <p:cNvPr id="13" name="Google Shape;13;p2"/>
          <p:cNvCxnSpPr/>
          <p:nvPr/>
        </p:nvCxnSpPr>
        <p:spPr>
          <a:xfrm>
            <a:off x="0" y="2407349"/>
            <a:ext cx="29260800" cy="0"/>
          </a:xfrm>
          <a:prstGeom prst="straightConnector1">
            <a:avLst/>
          </a:prstGeom>
          <a:noFill/>
          <a:ln cap="flat" cmpd="sng" w="38100">
            <a:solidFill>
              <a:srgbClr val="2F5496"/>
            </a:solidFill>
            <a:prstDash val="solid"/>
            <a:round/>
            <a:headEnd len="sm" w="sm" type="none"/>
            <a:tailEnd len="sm" w="sm" type="none"/>
          </a:ln>
        </p:spPr>
      </p:cxnSp>
      <p:sp>
        <p:nvSpPr>
          <p:cNvPr id="14" name="Google Shape;14;p2"/>
          <p:cNvSpPr/>
          <p:nvPr/>
        </p:nvSpPr>
        <p:spPr>
          <a:xfrm>
            <a:off x="7510272" y="2687928"/>
            <a:ext cx="6991242" cy="13363143"/>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Arial"/>
              <a:ea typeface="Arial"/>
              <a:cs typeface="Arial"/>
              <a:sym typeface="Arial"/>
            </a:endParaRPr>
          </a:p>
        </p:txBody>
      </p:sp>
      <p:sp>
        <p:nvSpPr>
          <p:cNvPr id="15" name="Google Shape;15;p2"/>
          <p:cNvSpPr/>
          <p:nvPr/>
        </p:nvSpPr>
        <p:spPr>
          <a:xfrm>
            <a:off x="14759287" y="2687927"/>
            <a:ext cx="6991242" cy="13363142"/>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Arial"/>
              <a:ea typeface="Arial"/>
              <a:cs typeface="Arial"/>
              <a:sym typeface="Arial"/>
            </a:endParaRPr>
          </a:p>
        </p:txBody>
      </p:sp>
      <p:sp>
        <p:nvSpPr>
          <p:cNvPr id="16" name="Google Shape;16;p2"/>
          <p:cNvSpPr/>
          <p:nvPr/>
        </p:nvSpPr>
        <p:spPr>
          <a:xfrm>
            <a:off x="22008302" y="2687928"/>
            <a:ext cx="6991242" cy="13363139"/>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Arial"/>
              <a:ea typeface="Arial"/>
              <a:cs typeface="Arial"/>
              <a:sym typeface="Arial"/>
            </a:endParaRPr>
          </a:p>
        </p:txBody>
      </p:sp>
      <p:graphicFrame>
        <p:nvGraphicFramePr>
          <p:cNvPr id="17" name="Google Shape;17;p2"/>
          <p:cNvGraphicFramePr/>
          <p:nvPr/>
        </p:nvGraphicFramePr>
        <p:xfrm>
          <a:off x="-5980711" y="48126"/>
          <a:ext cx="3000000" cy="3000000"/>
        </p:xfrm>
        <a:graphic>
          <a:graphicData uri="http://schemas.openxmlformats.org/drawingml/2006/table">
            <a:tbl>
              <a:tblPr bandRow="1" firstRow="1">
                <a:noFill/>
                <a:tableStyleId>{E91CE47C-AF40-4487-AF80-F8F42370AF7A}</a:tableStyleId>
              </a:tblPr>
              <a:tblGrid>
                <a:gridCol w="2410575"/>
                <a:gridCol w="3211225"/>
              </a:tblGrid>
              <a:tr h="668725">
                <a:tc gridSpan="2">
                  <a:txBody>
                    <a:bodyPr/>
                    <a:lstStyle/>
                    <a:p>
                      <a:pPr indent="0" lvl="0" marL="0" marR="0" rtl="0" algn="ctr">
                        <a:lnSpc>
                          <a:spcPct val="100000"/>
                        </a:lnSpc>
                        <a:spcBef>
                          <a:spcPts val="0"/>
                        </a:spcBef>
                        <a:spcAft>
                          <a:spcPts val="0"/>
                        </a:spcAft>
                        <a:buClr>
                          <a:srgbClr val="1F3A4E"/>
                        </a:buClr>
                        <a:buSzPts val="1900"/>
                        <a:buFont typeface="Arial Black"/>
                        <a:buNone/>
                      </a:pPr>
                      <a:r>
                        <a:rPr b="0" lang="en-US" sz="1900" u="none" cap="none" strike="noStrike">
                          <a:solidFill>
                            <a:srgbClr val="1F3A4E"/>
                          </a:solidFill>
                          <a:latin typeface="Arial Black"/>
                          <a:ea typeface="Arial Black"/>
                          <a:cs typeface="Arial Black"/>
                          <a:sym typeface="Arial Black"/>
                        </a:rPr>
                        <a:t>QUICK START GUIDE</a:t>
                      </a:r>
                      <a:br>
                        <a:rPr b="0" lang="en-US" sz="1900" u="none" cap="none" strike="noStrike">
                          <a:solidFill>
                            <a:srgbClr val="1F3A4E"/>
                          </a:solidFill>
                          <a:latin typeface="Arial Black"/>
                          <a:ea typeface="Arial Black"/>
                          <a:cs typeface="Arial Black"/>
                          <a:sym typeface="Arial Black"/>
                        </a:rPr>
                      </a:br>
                      <a:r>
                        <a:rPr b="1" lang="en-US" sz="1400" u="none" cap="none" strike="noStrike">
                          <a:solidFill>
                            <a:srgbClr val="FF0000"/>
                          </a:solidFill>
                          <a:latin typeface="Trebuchet MS"/>
                          <a:ea typeface="Trebuchet MS"/>
                          <a:cs typeface="Trebuchet MS"/>
                          <a:sym typeface="Trebuchet MS"/>
                        </a:rPr>
                        <a:t>(THIS SIDEBAR WILL NOT PRINT)</a:t>
                      </a:r>
                      <a:endParaRPr b="1" sz="1900" u="none" cap="none" strike="noStrike">
                        <a:solidFill>
                          <a:schemeClr val="lt1"/>
                        </a:solidFill>
                        <a:latin typeface="Trebuchet MS"/>
                        <a:ea typeface="Trebuchet MS"/>
                        <a:cs typeface="Trebuchet MS"/>
                        <a:sym typeface="Trebuchet MS"/>
                      </a:endParaRPr>
                    </a:p>
                  </a:txBody>
                  <a:tcPr marT="35550" marB="35550" marR="71075" marL="71075">
                    <a:solidFill>
                      <a:srgbClr val="FFC000"/>
                    </a:solidFill>
                  </a:tcPr>
                </a:tc>
                <a:tc hMerge="1"/>
              </a:tr>
              <a:tr h="2116500">
                <a:tc gridSpan="2">
                  <a:txBody>
                    <a:bodyPr/>
                    <a:lstStyle/>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This PowerPoint template produces a </a:t>
                      </a:r>
                      <a:r>
                        <a:rPr i="0" lang="en-US" sz="1200" u="none" cap="none" strike="noStrike">
                          <a:solidFill>
                            <a:srgbClr val="FFC000"/>
                          </a:solidFill>
                          <a:latin typeface="Arial"/>
                          <a:ea typeface="Arial"/>
                          <a:cs typeface="Arial"/>
                          <a:sym typeface="Arial"/>
                        </a:rPr>
                        <a:t>wide screen size (16:9 Ratio) virtual </a:t>
                      </a:r>
                      <a:r>
                        <a:rPr i="0" lang="en-US" sz="1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1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1000" u="none" cap="none" strike="noStrike">
                          <a:solidFill>
                            <a:srgbClr val="FFC000"/>
                          </a:solidFill>
                          <a:latin typeface="Arial"/>
                          <a:ea typeface="Arial"/>
                          <a:cs typeface="Arial"/>
                          <a:sym typeface="Arial"/>
                        </a:rPr>
                        <a:t>PosterPresentations.com</a:t>
                      </a:r>
                      <a:r>
                        <a:rPr i="0" lang="en-US" sz="1000" u="none" cap="none" strike="noStrike">
                          <a:solidFill>
                            <a:srgbClr val="D9D9D9"/>
                          </a:solidFill>
                          <a:latin typeface="Arial"/>
                          <a:ea typeface="Arial"/>
                          <a:cs typeface="Arial"/>
                          <a:sym typeface="Arial"/>
                        </a:rPr>
                        <a:t> and click on the  </a:t>
                      </a:r>
                      <a:r>
                        <a:rPr i="0" lang="en-US" sz="1000" u="none" cap="none" strike="noStrike">
                          <a:solidFill>
                            <a:srgbClr val="FFC000"/>
                          </a:solidFill>
                          <a:latin typeface="Arial"/>
                          <a:ea typeface="Arial"/>
                          <a:cs typeface="Arial"/>
                          <a:sym typeface="Arial"/>
                        </a:rPr>
                        <a:t>HELP DESK</a:t>
                      </a:r>
                      <a:r>
                        <a:rPr i="0" lang="en-US" sz="1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1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000" u="none" cap="none" strike="noStrike">
                          <a:solidFill>
                            <a:srgbClr val="D9D9D9"/>
                          </a:solidFill>
                          <a:latin typeface="Arial"/>
                          <a:ea typeface="Arial"/>
                          <a:cs typeface="Arial"/>
                          <a:sym typeface="Arial"/>
                        </a:rPr>
                        <a:t>To print your poster using our same-day professional printing service, go online to </a:t>
                      </a:r>
                      <a:r>
                        <a:rPr i="0" lang="en-US" sz="1000" u="none" cap="none" strike="noStrike">
                          <a:solidFill>
                            <a:srgbClr val="FFC000"/>
                          </a:solidFill>
                          <a:latin typeface="Arial"/>
                          <a:ea typeface="Arial"/>
                          <a:cs typeface="Arial"/>
                          <a:sym typeface="Arial"/>
                        </a:rPr>
                        <a:t>PosterPresentations.com</a:t>
                      </a:r>
                      <a:r>
                        <a:rPr i="0" lang="en-US" sz="1000" u="none" cap="none" strike="noStrike">
                          <a:solidFill>
                            <a:srgbClr val="D9D9D9"/>
                          </a:solidFill>
                          <a:latin typeface="Arial"/>
                          <a:ea typeface="Arial"/>
                          <a:cs typeface="Arial"/>
                          <a:sym typeface="Arial"/>
                        </a:rPr>
                        <a:t> and click on "</a:t>
                      </a:r>
                      <a:r>
                        <a:rPr i="0" lang="en-US" sz="1000" u="none" cap="none" strike="noStrike">
                          <a:solidFill>
                            <a:srgbClr val="FFC000"/>
                          </a:solidFill>
                          <a:latin typeface="Arial"/>
                          <a:ea typeface="Arial"/>
                          <a:cs typeface="Arial"/>
                          <a:sym typeface="Arial"/>
                        </a:rPr>
                        <a:t>Order your poster</a:t>
                      </a:r>
                      <a:r>
                        <a:rPr i="0" lang="en-US" sz="1000" u="none" cap="none" strike="noStrike">
                          <a:solidFill>
                            <a:srgbClr val="D9D9D9"/>
                          </a:solidFill>
                          <a:latin typeface="Arial"/>
                          <a:ea typeface="Arial"/>
                          <a:cs typeface="Arial"/>
                          <a:sym typeface="Arial"/>
                        </a:rPr>
                        <a:t>".</a:t>
                      </a:r>
                      <a:endParaRPr b="1" sz="1000" u="none" cap="none" strike="noStrike">
                        <a:solidFill>
                          <a:srgbClr val="D9D9D9"/>
                        </a:solidFill>
                        <a:latin typeface="Arial"/>
                        <a:ea typeface="Arial"/>
                        <a:cs typeface="Arial"/>
                        <a:sym typeface="Arial"/>
                      </a:endParaRPr>
                    </a:p>
                  </a:txBody>
                  <a:tcPr marT="35550" marB="35550" marR="71075" marL="71075">
                    <a:solidFill>
                      <a:srgbClr val="010101"/>
                    </a:solidFill>
                  </a:tcPr>
                </a:tc>
                <a:tc hMerge="1"/>
              </a:tr>
              <a:tr h="2300550">
                <a:tc>
                  <a:txBody>
                    <a:bodyPr/>
                    <a:lstStyle/>
                    <a:p>
                      <a:pPr indent="0" lvl="0" marL="0" marR="0" rtl="0" algn="ctr">
                        <a:spcBef>
                          <a:spcPts val="0"/>
                        </a:spcBef>
                        <a:spcAft>
                          <a:spcPts val="0"/>
                        </a:spcAft>
                        <a:buNone/>
                      </a:pPr>
                      <a:r>
                        <a:t/>
                      </a:r>
                      <a:endParaRPr sz="1200" u="none" cap="none" strike="noStrike">
                        <a:solidFill>
                          <a:srgbClr val="1F3A4E"/>
                        </a:solidFill>
                      </a:endParaRPr>
                    </a:p>
                    <a:p>
                      <a:pPr indent="0" lvl="0" marL="0" marR="0" rtl="0" algn="ctr">
                        <a:lnSpc>
                          <a:spcPct val="100000"/>
                        </a:lnSpc>
                        <a:spcBef>
                          <a:spcPts val="0"/>
                        </a:spcBef>
                        <a:spcAft>
                          <a:spcPts val="0"/>
                        </a:spcAft>
                        <a:buClr>
                          <a:schemeClr val="lt1"/>
                        </a:buClr>
                        <a:buSzPts val="1200"/>
                        <a:buFont typeface="Arial"/>
                        <a:buNone/>
                      </a:pPr>
                      <a:r>
                        <a:rPr lang="en-US" sz="12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1200" u="none" cap="none" strike="noStrike">
                          <a:solidFill>
                            <a:schemeClr val="lt1"/>
                          </a:solidFill>
                          <a:latin typeface="Arial"/>
                          <a:ea typeface="Arial"/>
                          <a:cs typeface="Arial"/>
                          <a:sym typeface="Arial"/>
                        </a:rPr>
                        <a:t>presentation poster</a:t>
                      </a:r>
                      <a:br>
                        <a:rPr lang="en-US" sz="1200" u="none" cap="none" strike="noStrike">
                          <a:solidFill>
                            <a:schemeClr val="lt1"/>
                          </a:solidFill>
                          <a:latin typeface="Arial"/>
                          <a:ea typeface="Arial"/>
                          <a:cs typeface="Arial"/>
                          <a:sym typeface="Arial"/>
                        </a:rPr>
                      </a:br>
                      <a:r>
                        <a:rPr b="1" lang="en-US" sz="2000" u="none" cap="none" strike="noStrike">
                          <a:solidFill>
                            <a:srgbClr val="FFC000"/>
                          </a:solidFill>
                          <a:latin typeface="Arial"/>
                          <a:ea typeface="Arial"/>
                          <a:cs typeface="Arial"/>
                          <a:sym typeface="Arial"/>
                        </a:rPr>
                        <a:t>Virtual</a:t>
                      </a:r>
                      <a:br>
                        <a:rPr b="1" lang="en-US" sz="2000" u="none" cap="none" strike="noStrike">
                          <a:solidFill>
                            <a:srgbClr val="FFC000"/>
                          </a:solidFill>
                          <a:latin typeface="Arial"/>
                          <a:ea typeface="Arial"/>
                          <a:cs typeface="Arial"/>
                          <a:sym typeface="Arial"/>
                        </a:rPr>
                      </a:br>
                      <a:r>
                        <a:rPr b="1" lang="en-US" sz="2000" u="none" cap="none" strike="noStrike">
                          <a:solidFill>
                            <a:srgbClr val="FFC000"/>
                          </a:solidFill>
                          <a:latin typeface="Arial"/>
                          <a:ea typeface="Arial"/>
                          <a:cs typeface="Arial"/>
                          <a:sym typeface="Arial"/>
                        </a:rPr>
                        <a:t>Wide Screen</a:t>
                      </a:r>
                      <a:br>
                        <a:rPr b="1" lang="en-US" sz="2000" u="none" cap="none" strike="noStrike">
                          <a:solidFill>
                            <a:srgbClr val="FFC000"/>
                          </a:solidFill>
                          <a:latin typeface="Arial"/>
                          <a:ea typeface="Arial"/>
                          <a:cs typeface="Arial"/>
                          <a:sym typeface="Arial"/>
                        </a:rPr>
                      </a:br>
                      <a:r>
                        <a:rPr b="1" lang="en-US" sz="2000" u="none" cap="none" strike="noStrike">
                          <a:solidFill>
                            <a:srgbClr val="FFC000"/>
                          </a:solidFill>
                          <a:latin typeface="Arial"/>
                          <a:ea typeface="Arial"/>
                          <a:cs typeface="Arial"/>
                          <a:sym typeface="Arial"/>
                        </a:rPr>
                        <a:t>(16:9 Ratio)</a:t>
                      </a:r>
                      <a:br>
                        <a:rPr lang="en-US" sz="1200" u="none" cap="none" strike="noStrike">
                          <a:solidFill>
                            <a:schemeClr val="lt1"/>
                          </a:solidFill>
                          <a:latin typeface="Arial"/>
                          <a:ea typeface="Arial"/>
                          <a:cs typeface="Arial"/>
                          <a:sym typeface="Arial"/>
                        </a:rPr>
                      </a:br>
                      <a:endParaRPr sz="1200" u="none" cap="none" strike="noStrike">
                        <a:solidFill>
                          <a:srgbClr val="1F3A4E"/>
                        </a:solidFill>
                      </a:endParaRPr>
                    </a:p>
                  </a:txBody>
                  <a:tcPr marT="23000" marB="23000" marR="52575" marL="52575">
                    <a:solidFill>
                      <a:srgbClr val="010101"/>
                    </a:solidFill>
                  </a:tcPr>
                </a:tc>
                <a:tc>
                  <a:txBody>
                    <a:bodyPr/>
                    <a:lstStyle/>
                    <a:p>
                      <a:pPr indent="0" lvl="0" marL="0" marR="0" rtl="0" algn="l">
                        <a:lnSpc>
                          <a:spcPct val="100000"/>
                        </a:lnSpc>
                        <a:spcBef>
                          <a:spcPts val="0"/>
                        </a:spcBef>
                        <a:spcAft>
                          <a:spcPts val="0"/>
                        </a:spcAft>
                        <a:buClr>
                          <a:srgbClr val="FFC000"/>
                        </a:buClr>
                        <a:buSzPts val="1200"/>
                        <a:buFont typeface="Arial"/>
                        <a:buNone/>
                      </a:pPr>
                      <a:r>
                        <a:rPr b="1" lang="en-US" sz="1200" u="none" cap="none" strike="noStrike">
                          <a:solidFill>
                            <a:srgbClr val="FFC000"/>
                          </a:solidFill>
                          <a:latin typeface="Arial"/>
                          <a:ea typeface="Arial"/>
                          <a:cs typeface="Arial"/>
                          <a:sym typeface="Arial"/>
                        </a:rPr>
                        <a:t>Important: Check the template size</a:t>
                      </a:r>
                      <a:br>
                        <a:rPr b="0" lang="en-US" sz="1000" u="none" cap="none" strike="noStrike">
                          <a:solidFill>
                            <a:srgbClr val="FFC000"/>
                          </a:solidFill>
                          <a:latin typeface="Arial"/>
                          <a:ea typeface="Arial"/>
                          <a:cs typeface="Arial"/>
                          <a:sym typeface="Arial"/>
                        </a:rPr>
                      </a:br>
                      <a:r>
                        <a:rPr b="0" lang="en-US" sz="1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1000" u="none" cap="none" strike="noStrike">
                          <a:solidFill>
                            <a:srgbClr val="D9D9D9"/>
                          </a:solidFill>
                          <a:latin typeface="Arial"/>
                          <a:ea typeface="Arial"/>
                          <a:cs typeface="Arial"/>
                          <a:sym typeface="Arial"/>
                        </a:rPr>
                      </a:br>
                      <a:r>
                        <a:rPr b="0" lang="en-US" sz="1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1000" u="none" cap="none" strike="noStrike">
                          <a:solidFill>
                            <a:srgbClr val="D9D9D9"/>
                          </a:solidFill>
                          <a:latin typeface="Arial"/>
                          <a:ea typeface="Arial"/>
                          <a:cs typeface="Arial"/>
                          <a:sym typeface="Arial"/>
                        </a:rPr>
                      </a:br>
                      <a:r>
                        <a:rPr b="0" lang="en-US" sz="1000" u="none" cap="none" strike="noStrike">
                          <a:solidFill>
                            <a:srgbClr val="FFC000"/>
                          </a:solidFill>
                          <a:latin typeface="Arial"/>
                          <a:ea typeface="Arial"/>
                          <a:cs typeface="Arial"/>
                          <a:sym typeface="Arial"/>
                        </a:rPr>
                        <a:t>27 tall x 48 wide</a:t>
                      </a:r>
                      <a:br>
                        <a:rPr b="0" lang="en-US" sz="1000" u="none" cap="none" strike="noStrike">
                          <a:solidFill>
                            <a:srgbClr val="FFC000"/>
                          </a:solidFill>
                          <a:latin typeface="Arial"/>
                          <a:ea typeface="Arial"/>
                          <a:cs typeface="Arial"/>
                          <a:sym typeface="Arial"/>
                        </a:rPr>
                      </a:br>
                      <a:r>
                        <a:rPr b="0" lang="en-US" sz="1000" u="none" cap="none" strike="noStrike">
                          <a:solidFill>
                            <a:srgbClr val="FFC000"/>
                          </a:solidFill>
                          <a:latin typeface="Arial"/>
                          <a:ea typeface="Arial"/>
                          <a:cs typeface="Arial"/>
                          <a:sym typeface="Arial"/>
                        </a:rPr>
                        <a:t>36 tall x 64 wide</a:t>
                      </a:r>
                      <a:endParaRPr/>
                    </a:p>
                    <a:p>
                      <a:pPr indent="0" lvl="0" marL="0" marR="0" rtl="0" algn="l">
                        <a:lnSpc>
                          <a:spcPct val="100000"/>
                        </a:lnSpc>
                        <a:spcBef>
                          <a:spcPts val="0"/>
                        </a:spcBef>
                        <a:spcAft>
                          <a:spcPts val="0"/>
                        </a:spcAft>
                        <a:buClr>
                          <a:srgbClr val="FFC000"/>
                        </a:buClr>
                        <a:buSzPts val="1000"/>
                        <a:buFont typeface="Arial"/>
                        <a:buNone/>
                      </a:pPr>
                      <a:r>
                        <a:rPr b="0" lang="en-US" sz="1000" u="none" cap="none" strike="noStrike">
                          <a:solidFill>
                            <a:srgbClr val="FFC000"/>
                          </a:solidFill>
                          <a:latin typeface="Arial"/>
                          <a:ea typeface="Arial"/>
                          <a:cs typeface="Arial"/>
                          <a:sym typeface="Arial"/>
                        </a:rPr>
                        <a:t>45 tall x 80 wide</a:t>
                      </a:r>
                      <a:endParaRPr/>
                    </a:p>
                  </a:txBody>
                  <a:tcPr marT="69000" marB="23000" marR="52575" marL="105150">
                    <a:solidFill>
                      <a:srgbClr val="010101"/>
                    </a:solidFill>
                  </a:tcPr>
                </a:tc>
              </a:tr>
              <a:tr h="2157775">
                <a:tc>
                  <a:txBody>
                    <a:bodyPr/>
                    <a:lstStyle/>
                    <a:p>
                      <a:pPr indent="0" lvl="0" marL="0" marR="0" rtl="0" algn="l">
                        <a:spcBef>
                          <a:spcPts val="0"/>
                        </a:spcBef>
                        <a:spcAft>
                          <a:spcPts val="0"/>
                        </a:spcAft>
                        <a:buNone/>
                      </a:pPr>
                      <a:r>
                        <a:t/>
                      </a:r>
                      <a:endParaRPr sz="1000">
                        <a:solidFill>
                          <a:srgbClr val="1F3A4E"/>
                        </a:solidFill>
                      </a:endParaRPr>
                    </a:p>
                  </a:txBody>
                  <a:tcPr marT="23000" marB="23000" marR="52575" marL="52575"/>
                </a:tc>
                <a:tc>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How to </a:t>
                      </a:r>
                      <a:r>
                        <a:rPr b="1" lang="en-US" sz="2000">
                          <a:solidFill>
                            <a:srgbClr val="FFC000"/>
                          </a:solidFill>
                          <a:latin typeface="Arial"/>
                          <a:ea typeface="Arial"/>
                          <a:cs typeface="Arial"/>
                          <a:sym typeface="Arial"/>
                        </a:rPr>
                        <a:t>Zoom in </a:t>
                      </a:r>
                      <a:r>
                        <a:rPr b="1" lang="en-US" sz="1200">
                          <a:solidFill>
                            <a:srgbClr val="FFC000"/>
                          </a:solidFill>
                          <a:latin typeface="Arial"/>
                          <a:ea typeface="Arial"/>
                          <a:cs typeface="Arial"/>
                          <a:sym typeface="Arial"/>
                        </a:rPr>
                        <a:t>and </a:t>
                      </a:r>
                      <a:r>
                        <a:rPr b="1" lang="en-US" sz="900">
                          <a:solidFill>
                            <a:srgbClr val="FFC000"/>
                          </a:solidFill>
                          <a:latin typeface="Arial"/>
                          <a:ea typeface="Arial"/>
                          <a:cs typeface="Arial"/>
                          <a:sym typeface="Arial"/>
                        </a:rPr>
                        <a:t>out</a:t>
                      </a:r>
                      <a:endParaRPr b="1" sz="1200">
                        <a:solidFill>
                          <a:srgbClr val="FFC000"/>
                        </a:solidFill>
                        <a:latin typeface="Arial"/>
                        <a:ea typeface="Arial"/>
                        <a:cs typeface="Arial"/>
                        <a:sym typeface="Arial"/>
                      </a:endParaRPr>
                    </a:p>
                    <a:p>
                      <a:pPr indent="0" lvl="0" marL="0" marR="0" rtl="0" algn="l">
                        <a:spcBef>
                          <a:spcPts val="0"/>
                        </a:spcBef>
                        <a:spcAft>
                          <a:spcPts val="0"/>
                        </a:spcAft>
                        <a:buNone/>
                      </a:pPr>
                      <a:r>
                        <a:rPr b="0" lang="en-US" sz="1000">
                          <a:solidFill>
                            <a:srgbClr val="D9D9D9"/>
                          </a:solidFill>
                          <a:latin typeface="Arial"/>
                          <a:ea typeface="Arial"/>
                          <a:cs typeface="Arial"/>
                          <a:sym typeface="Arial"/>
                        </a:rPr>
                        <a:t>Use the PowerPoint zoom tool to adjust the screen magnification to view comfortably. PowerPoint provides 2 ways to zoom: </a:t>
                      </a:r>
                      <a:br>
                        <a:rPr b="0" lang="en-US" sz="1000">
                          <a:solidFill>
                            <a:srgbClr val="D9D9D9"/>
                          </a:solidFill>
                          <a:latin typeface="Arial"/>
                          <a:ea typeface="Arial"/>
                          <a:cs typeface="Arial"/>
                          <a:sym typeface="Arial"/>
                        </a:rPr>
                      </a:br>
                      <a:r>
                        <a:rPr b="0" lang="en-US" sz="1000">
                          <a:solidFill>
                            <a:srgbClr val="FFC000"/>
                          </a:solidFill>
                          <a:latin typeface="Arial"/>
                          <a:ea typeface="Arial"/>
                          <a:cs typeface="Arial"/>
                          <a:sym typeface="Arial"/>
                        </a:rPr>
                        <a:t>1. </a:t>
                      </a:r>
                      <a:r>
                        <a:rPr b="0" lang="en-US" sz="1000">
                          <a:solidFill>
                            <a:srgbClr val="D9D9D9"/>
                          </a:solidFill>
                          <a:latin typeface="Arial"/>
                          <a:ea typeface="Arial"/>
                          <a:cs typeface="Arial"/>
                          <a:sym typeface="Arial"/>
                        </a:rPr>
                        <a:t>On the top menu bar click on the VIEW tab and then click on ZOOM. Choose the zoom percentage that works best for you. </a:t>
                      </a:r>
                      <a:br>
                        <a:rPr b="0" lang="en-US" sz="1000">
                          <a:solidFill>
                            <a:srgbClr val="D9D9D9"/>
                          </a:solidFill>
                          <a:latin typeface="Arial"/>
                          <a:ea typeface="Arial"/>
                          <a:cs typeface="Arial"/>
                          <a:sym typeface="Arial"/>
                        </a:rPr>
                      </a:br>
                      <a:r>
                        <a:rPr b="0" lang="en-US" sz="1000">
                          <a:solidFill>
                            <a:srgbClr val="FFC000"/>
                          </a:solidFill>
                          <a:latin typeface="Arial"/>
                          <a:ea typeface="Arial"/>
                          <a:cs typeface="Arial"/>
                          <a:sym typeface="Arial"/>
                        </a:rPr>
                        <a:t>2. </a:t>
                      </a:r>
                      <a:r>
                        <a:rPr b="0" lang="en-US" sz="1000">
                          <a:solidFill>
                            <a:srgbClr val="D9D9D9"/>
                          </a:solidFill>
                          <a:latin typeface="Arial"/>
                          <a:ea typeface="Arial"/>
                          <a:cs typeface="Arial"/>
                          <a:sym typeface="Arial"/>
                        </a:rPr>
                        <a:t>For better zoom flexibility, use the zoom slider at the bottom right of the window.</a:t>
                      </a:r>
                      <a:endParaRPr/>
                    </a:p>
                  </a:txBody>
                  <a:tcPr marT="69000" marB="23000" marR="52575" marL="105150">
                    <a:solidFill>
                      <a:srgbClr val="010101"/>
                    </a:solidFill>
                  </a:tcPr>
                </a:tc>
              </a:tr>
              <a:tr h="91072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Ruler and Guides</a:t>
                      </a:r>
                      <a:br>
                        <a:rPr b="0" lang="en-US" sz="1000">
                          <a:solidFill>
                            <a:srgbClr val="FFC000"/>
                          </a:solidFill>
                          <a:latin typeface="Arial"/>
                          <a:ea typeface="Arial"/>
                          <a:cs typeface="Arial"/>
                          <a:sym typeface="Arial"/>
                        </a:rPr>
                      </a:br>
                      <a:r>
                        <a:rPr b="0" lang="en-US" sz="1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106625" marB="35550" marR="71075" marL="142150">
                    <a:solidFill>
                      <a:srgbClr val="010101"/>
                    </a:solidFill>
                  </a:tcPr>
                </a:tc>
                <a:tc hMerge="1"/>
              </a:tr>
              <a:tr h="1924150">
                <a:tc>
                  <a:txBody>
                    <a:bodyPr/>
                    <a:lstStyle/>
                    <a:p>
                      <a:pPr indent="0" lvl="0" marL="0" marR="0" rtl="0" algn="l">
                        <a:spcBef>
                          <a:spcPts val="0"/>
                        </a:spcBef>
                        <a:spcAft>
                          <a:spcPts val="0"/>
                        </a:spcAft>
                        <a:buNone/>
                      </a:pPr>
                      <a:r>
                        <a:t/>
                      </a:r>
                      <a:endParaRPr sz="1000">
                        <a:solidFill>
                          <a:srgbClr val="1F3A4E"/>
                        </a:solidFill>
                      </a:endParaRPr>
                    </a:p>
                  </a:txBody>
                  <a:tcPr marT="23000" marB="23000" marR="52575" marL="52575"/>
                </a:tc>
                <a:tc>
                  <a:txBody>
                    <a:bodyPr/>
                    <a:lstStyle/>
                    <a:p>
                      <a:pPr indent="0" lvl="1" marL="0" marR="0" rtl="0" algn="l">
                        <a:spcBef>
                          <a:spcPts val="0"/>
                        </a:spcBef>
                        <a:spcAft>
                          <a:spcPts val="0"/>
                        </a:spcAft>
                        <a:buNone/>
                      </a:pPr>
                      <a:r>
                        <a:rPr b="1" lang="en-US" sz="1200" u="none" cap="none" strike="noStrike">
                          <a:solidFill>
                            <a:srgbClr val="FFC000"/>
                          </a:solidFill>
                          <a:latin typeface="Arial"/>
                          <a:ea typeface="Arial"/>
                          <a:cs typeface="Arial"/>
                          <a:sym typeface="Arial"/>
                        </a:rPr>
                        <a:t>Headers and text containers</a:t>
                      </a:r>
                      <a:br>
                        <a:rPr b="0" lang="en-US" sz="1000" u="none" cap="none" strike="noStrike">
                          <a:solidFill>
                            <a:schemeClr val="lt1"/>
                          </a:solidFill>
                          <a:latin typeface="Arial"/>
                          <a:ea typeface="Arial"/>
                          <a:cs typeface="Arial"/>
                          <a:sym typeface="Arial"/>
                        </a:rPr>
                      </a:br>
                      <a:r>
                        <a:rPr b="0" lang="en-US" sz="1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Click inside a section header to add its text.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1000" u="none" cap="none" strike="noStrike">
                          <a:solidFill>
                            <a:schemeClr val="lt1"/>
                          </a:solidFill>
                          <a:latin typeface="Arial"/>
                          <a:ea typeface="Arial"/>
                          <a:cs typeface="Arial"/>
                          <a:sym typeface="Arial"/>
                        </a:rPr>
                      </a:br>
                      <a:r>
                        <a:rPr b="0" lang="en-US" sz="1000" u="none" cap="none" strike="noStrike">
                          <a:solidFill>
                            <a:srgbClr val="FFC000"/>
                          </a:solidFill>
                          <a:latin typeface="Arial"/>
                          <a:ea typeface="Arial"/>
                          <a:cs typeface="Arial"/>
                          <a:sym typeface="Arial"/>
                        </a:rPr>
                        <a:t>-</a:t>
                      </a:r>
                      <a:r>
                        <a:rPr b="0" lang="en-US" sz="1000" u="none" cap="none" strike="noStrike">
                          <a:solidFill>
                            <a:schemeClr val="lt1"/>
                          </a:solidFill>
                          <a:latin typeface="Arial"/>
                          <a:ea typeface="Arial"/>
                          <a:cs typeface="Arial"/>
                          <a:sym typeface="Arial"/>
                        </a:rPr>
                        <a:t> </a:t>
                      </a:r>
                      <a:r>
                        <a:rPr b="0" lang="en-US" sz="1000" u="none" cap="none" strike="noStrike">
                          <a:solidFill>
                            <a:srgbClr val="D9D9D9"/>
                          </a:solidFill>
                          <a:latin typeface="Arial"/>
                          <a:ea typeface="Arial"/>
                          <a:cs typeface="Arial"/>
                          <a:sym typeface="Arial"/>
                        </a:rPr>
                        <a:t>To increase its size, click on the white circles and expand to the the desired size.</a:t>
                      </a:r>
                      <a:endParaRPr/>
                    </a:p>
                  </a:txBody>
                  <a:tcPr marT="69000" marB="23000" marR="52575" marL="105150">
                    <a:solidFill>
                      <a:srgbClr val="010101"/>
                    </a:solidFill>
                  </a:tcPr>
                </a:tc>
              </a:tr>
              <a:tr h="1770600">
                <a:tc gridSpan="2">
                  <a:txBody>
                    <a:bodyPr/>
                    <a:lstStyle/>
                    <a:p>
                      <a:pPr indent="0" lvl="0" marL="0" marR="0" rtl="0" algn="l">
                        <a:spcBef>
                          <a:spcPts val="0"/>
                        </a:spcBef>
                        <a:spcAft>
                          <a:spcPts val="0"/>
                        </a:spcAft>
                        <a:buNone/>
                      </a:pPr>
                      <a:r>
                        <a:rPr b="1" lang="en-US" sz="12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1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1000"/>
                        <a:buFont typeface="Arial"/>
                        <a:buChar char="-"/>
                      </a:pPr>
                      <a:r>
                        <a:rPr lang="en-US" sz="1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000">
                        <a:solidFill>
                          <a:srgbClr val="D9D9D9"/>
                        </a:solidFill>
                        <a:latin typeface="Arial"/>
                        <a:ea typeface="Arial"/>
                        <a:cs typeface="Arial"/>
                        <a:sym typeface="Arial"/>
                      </a:endParaRPr>
                    </a:p>
                  </a:txBody>
                  <a:tcPr marT="106625" marB="35550" marR="71075" marL="142150">
                    <a:solidFill>
                      <a:srgbClr val="010101"/>
                    </a:solidFill>
                  </a:tcPr>
                </a:tc>
                <a:tc hMerge="1"/>
              </a:tr>
              <a:tr h="1196275">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1000"/>
                        <a:buFont typeface="Arial"/>
                        <a:buNone/>
                      </a:pPr>
                      <a:r>
                        <a:rPr b="0" i="0" lang="en-US" sz="1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35550" marB="35550" marR="71075" marL="71075">
                    <a:solidFill>
                      <a:srgbClr val="010101"/>
                    </a:solidFill>
                  </a:tcPr>
                </a:tc>
                <a:tc hMerge="1"/>
              </a:tr>
              <a:tr h="1153775">
                <a:tc gridSpan="2">
                  <a:txBody>
                    <a:bodyPr/>
                    <a:lstStyle/>
                    <a:p>
                      <a:pPr indent="0" lvl="0" marL="0" marR="0" rtl="0" algn="l">
                        <a:spcBef>
                          <a:spcPts val="0"/>
                        </a:spcBef>
                        <a:spcAft>
                          <a:spcPts val="0"/>
                        </a:spcAft>
                        <a:buNone/>
                      </a:pPr>
                      <a:r>
                        <a:t/>
                      </a:r>
                      <a:endParaRPr sz="1000">
                        <a:solidFill>
                          <a:schemeClr val="lt1"/>
                        </a:solidFill>
                        <a:latin typeface="Arial"/>
                        <a:ea typeface="Arial"/>
                        <a:cs typeface="Arial"/>
                        <a:sym typeface="Arial"/>
                      </a:endParaRPr>
                    </a:p>
                  </a:txBody>
                  <a:tcPr marT="35550" marB="35550" marR="71075" marL="71075"/>
                </a:tc>
                <a:tc hMerge="1"/>
              </a:tr>
              <a:tr h="644150">
                <a:tc gridSpan="2">
                  <a:txBody>
                    <a:bodyPr/>
                    <a:lstStyle/>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1000"/>
                        <a:buFont typeface="Arial"/>
                        <a:buNone/>
                      </a:pPr>
                      <a:r>
                        <a:rPr lang="en-US" sz="1000">
                          <a:solidFill>
                            <a:srgbClr val="D9D9D9"/>
                          </a:solidFill>
                          <a:latin typeface="Arial"/>
                          <a:ea typeface="Arial"/>
                          <a:cs typeface="Arial"/>
                          <a:sym typeface="Arial"/>
                        </a:rPr>
                        <a:t>Zoom in and look at your images at 100%-200% magnification. If they look clear, they will print well. </a:t>
                      </a:r>
                      <a:endParaRPr/>
                    </a:p>
                  </a:txBody>
                  <a:tcPr marT="35550" marB="35550" marR="71075" marL="71075">
                    <a:solidFill>
                      <a:srgbClr val="010101"/>
                    </a:solidFill>
                  </a:tcPr>
                </a:tc>
                <a:tc hMerge="1"/>
              </a:tr>
              <a:tr h="1603625">
                <a:tc gridSpan="2">
                  <a:txBody>
                    <a:bodyPr/>
                    <a:lstStyle/>
                    <a:p>
                      <a:pPr indent="0" lvl="0" marL="0" marR="0" rtl="0" algn="l">
                        <a:lnSpc>
                          <a:spcPct val="100000"/>
                        </a:lnSpc>
                        <a:spcBef>
                          <a:spcPts val="0"/>
                        </a:spcBef>
                        <a:spcAft>
                          <a:spcPts val="0"/>
                        </a:spcAft>
                        <a:buClr>
                          <a:schemeClr val="dk1"/>
                        </a:buClr>
                        <a:buSzPts val="1000"/>
                        <a:buFont typeface="Arial"/>
                        <a:buNone/>
                      </a:pPr>
                      <a:r>
                        <a:t/>
                      </a:r>
                      <a:endParaRPr sz="1000">
                        <a:solidFill>
                          <a:schemeClr val="lt1"/>
                        </a:solidFill>
                        <a:latin typeface="Arial"/>
                        <a:ea typeface="Arial"/>
                        <a:cs typeface="Arial"/>
                        <a:sym typeface="Arial"/>
                      </a:endParaRPr>
                    </a:p>
                  </a:txBody>
                  <a:tcPr marT="35550" marB="35550" marR="71075" marL="71075"/>
                </a:tc>
                <a:tc hMerge="1"/>
              </a:tr>
            </a:tbl>
          </a:graphicData>
        </a:graphic>
      </p:graphicFrame>
      <p:graphicFrame>
        <p:nvGraphicFramePr>
          <p:cNvPr id="18" name="Google Shape;18;p2"/>
          <p:cNvGraphicFramePr/>
          <p:nvPr/>
        </p:nvGraphicFramePr>
        <p:xfrm>
          <a:off x="29619709" y="0"/>
          <a:ext cx="3000000" cy="3000000"/>
        </p:xfrm>
        <a:graphic>
          <a:graphicData uri="http://schemas.openxmlformats.org/drawingml/2006/table">
            <a:tbl>
              <a:tblPr bandRow="1" firstRow="1">
                <a:noFill/>
                <a:tableStyleId>{E91CE47C-AF40-4487-AF80-F8F42370AF7A}</a:tableStyleId>
              </a:tblPr>
              <a:tblGrid>
                <a:gridCol w="2095675"/>
                <a:gridCol w="681725"/>
                <a:gridCol w="2844400"/>
              </a:tblGrid>
              <a:tr h="646900">
                <a:tc gridSpan="3">
                  <a:txBody>
                    <a:bodyPr/>
                    <a:lstStyle/>
                    <a:p>
                      <a:pPr indent="0" lvl="0" marL="0" marR="0" rtl="0" algn="ctr">
                        <a:lnSpc>
                          <a:spcPct val="100000"/>
                        </a:lnSpc>
                        <a:spcBef>
                          <a:spcPts val="0"/>
                        </a:spcBef>
                        <a:spcAft>
                          <a:spcPts val="0"/>
                        </a:spcAft>
                        <a:buClr>
                          <a:srgbClr val="1F3A4E"/>
                        </a:buClr>
                        <a:buSzPts val="2100"/>
                        <a:buFont typeface="Arial Black"/>
                        <a:buNone/>
                      </a:pPr>
                      <a:r>
                        <a:rPr b="0" lang="en-US" sz="2100">
                          <a:solidFill>
                            <a:srgbClr val="1F3A4E"/>
                          </a:solidFill>
                          <a:latin typeface="Arial Black"/>
                          <a:ea typeface="Arial Black"/>
                          <a:cs typeface="Arial Black"/>
                          <a:sym typeface="Arial Black"/>
                        </a:rPr>
                        <a:t>QUICK START GUIDE</a:t>
                      </a:r>
                      <a:br>
                        <a:rPr b="0" lang="en-US" sz="2100">
                          <a:solidFill>
                            <a:srgbClr val="1F3A4E"/>
                          </a:solidFill>
                          <a:latin typeface="Arial Black"/>
                          <a:ea typeface="Arial Black"/>
                          <a:cs typeface="Arial Black"/>
                          <a:sym typeface="Arial Black"/>
                        </a:rPr>
                      </a:br>
                      <a:r>
                        <a:rPr b="1" lang="en-US" sz="1700">
                          <a:solidFill>
                            <a:srgbClr val="FF0000"/>
                          </a:solidFill>
                          <a:latin typeface="Trebuchet MS"/>
                          <a:ea typeface="Trebuchet MS"/>
                          <a:cs typeface="Trebuchet MS"/>
                          <a:sym typeface="Trebuchet MS"/>
                        </a:rPr>
                        <a:t>(THIS SIDEBAR WILL NOT PRINT)</a:t>
                      </a:r>
                      <a:endParaRPr b="1" sz="2100">
                        <a:solidFill>
                          <a:schemeClr val="lt1"/>
                        </a:solidFill>
                        <a:latin typeface="Trebuchet MS"/>
                        <a:ea typeface="Trebuchet MS"/>
                        <a:cs typeface="Trebuchet MS"/>
                        <a:sym typeface="Trebuchet MS"/>
                      </a:endParaRPr>
                    </a:p>
                  </a:txBody>
                  <a:tcPr marT="47625" marB="47625" marR="95275" marL="95275">
                    <a:solidFill>
                      <a:srgbClr val="FFC000"/>
                    </a:solidFill>
                  </a:tcPr>
                </a:tc>
                <a:tc hMerge="1"/>
                <a:tc hMerge="1"/>
              </a:tr>
              <a:tr h="2580075">
                <a:tc gridSpan="3">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300" u="sng">
                          <a:solidFill>
                            <a:srgbClr val="FFC000"/>
                          </a:solidFill>
                          <a:hlinkClick r:id="rId1">
                            <a:extLst>
                              <a:ext uri="{A12FA001-AC4F-418D-AE19-62706E023703}">
                                <ahyp:hlinkClr val="tx"/>
                              </a:ext>
                            </a:extLst>
                          </a:hlinkClick>
                        </a:rPr>
                        <a:t>https://www.posterpresentations.com/how-to-change-the-research-poster-template-colors.html</a:t>
                      </a:r>
                      <a:endParaRPr sz="1300">
                        <a:solidFill>
                          <a:srgbClr val="FFC000"/>
                        </a:solidFill>
                      </a:endParaRPr>
                    </a:p>
                    <a:p>
                      <a:pPr indent="0" lvl="0" marL="0" marR="0" rtl="0" algn="l">
                        <a:spcBef>
                          <a:spcPts val="0"/>
                        </a:spcBef>
                        <a:spcAft>
                          <a:spcPts val="0"/>
                        </a:spcAft>
                        <a:buNone/>
                      </a:pPr>
                      <a:r>
                        <a:t/>
                      </a:r>
                      <a:endParaRPr b="0" sz="1300">
                        <a:solidFill>
                          <a:srgbClr val="D9D9D9"/>
                        </a:solidFill>
                        <a:latin typeface="Arial"/>
                        <a:ea typeface="Arial"/>
                        <a:cs typeface="Arial"/>
                        <a:sym typeface="Arial"/>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1300">
                        <a:solidFill>
                          <a:srgbClr val="D9D9D9"/>
                        </a:solidFill>
                        <a:latin typeface="Arial"/>
                        <a:ea typeface="Arial"/>
                        <a:cs typeface="Arial"/>
                        <a:sym typeface="Arial"/>
                      </a:endParaRPr>
                    </a:p>
                    <a:p>
                      <a:pPr indent="0" lvl="0" marL="0" marR="0" rtl="0" algn="l">
                        <a:spcBef>
                          <a:spcPts val="0"/>
                        </a:spcBef>
                        <a:spcAft>
                          <a:spcPts val="0"/>
                        </a:spcAft>
                        <a:buNone/>
                      </a:pPr>
                      <a:r>
                        <a:rPr b="0" lang="en-US" sz="13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47625" marB="47625" marR="95275" marL="95275">
                    <a:solidFill>
                      <a:schemeClr val="dk1"/>
                    </a:solidFill>
                  </a:tcPr>
                </a:tc>
                <a:tc hMerge="1"/>
                <a:tc hMerge="1"/>
              </a:tr>
              <a:tr h="1352250">
                <a:tc gridSpan="3">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13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You can see a tutorial here: </a:t>
                      </a:r>
                      <a:r>
                        <a:rPr lang="en-US" sz="1300" u="sng">
                          <a:solidFill>
                            <a:srgbClr val="FFC000"/>
                          </a:solidFill>
                          <a:latin typeface="Arial"/>
                          <a:ea typeface="Arial"/>
                          <a:cs typeface="Arial"/>
                          <a:sym typeface="Arial"/>
                        </a:rPr>
                        <a:t>https://www.posterpresentations.com/how-to-change-the-column-configuration.html</a:t>
                      </a:r>
                      <a:endParaRPr sz="4400" u="sng">
                        <a:solidFill>
                          <a:srgbClr val="FFC000"/>
                        </a:solidFill>
                      </a:endParaRPr>
                    </a:p>
                  </a:txBody>
                  <a:tcPr marT="142900" marB="47625" marR="95275" marL="190525">
                    <a:solidFill>
                      <a:schemeClr val="dk1"/>
                    </a:solidFill>
                  </a:tcPr>
                </a:tc>
                <a:tc hMerge="1"/>
                <a:tc hMerge="1"/>
              </a:tr>
              <a:tr h="1587225">
                <a:tc gridSpan="2">
                  <a:txBody>
                    <a:bodyPr/>
                    <a:lstStyle/>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txBody>
                  <a:tcPr marT="47625" marB="47625" marR="95275" marL="95275"/>
                </a:tc>
                <a:tc hMerge="1"/>
                <a:tc rowSpan="2">
                  <a:txBody>
                    <a:bodyPr/>
                    <a:lstStyle/>
                    <a:p>
                      <a:pPr indent="0" lvl="0" marL="0" marR="0" rtl="0" algn="l">
                        <a:lnSpc>
                          <a:spcPct val="100000"/>
                        </a:lnSpc>
                        <a:spcBef>
                          <a:spcPts val="0"/>
                        </a:spcBef>
                        <a:spcAft>
                          <a:spcPts val="0"/>
                        </a:spcAft>
                        <a:buClr>
                          <a:srgbClr val="FFC000"/>
                        </a:buClr>
                        <a:buSzPts val="1500"/>
                        <a:buFont typeface="Arial"/>
                        <a:buNone/>
                      </a:pPr>
                      <a:r>
                        <a:rPr b="1" lang="en-US" sz="15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The Quick Start</a:t>
                      </a:r>
                      <a:r>
                        <a:rPr lang="en-US" sz="1300">
                          <a:solidFill>
                            <a:srgbClr val="D9D9D9"/>
                          </a:solidFill>
                          <a:latin typeface="Arial"/>
                          <a:ea typeface="Arial"/>
                          <a:cs typeface="Arial"/>
                          <a:sym typeface="Arial"/>
                        </a:rPr>
                        <a:t> Guides</a:t>
                      </a:r>
                      <a:r>
                        <a:rPr lang="en-US" sz="1300">
                          <a:solidFill>
                            <a:srgbClr val="D9D9D9"/>
                          </a:solidFill>
                          <a:latin typeface="Arial"/>
                          <a:ea typeface="Arial"/>
                          <a:cs typeface="Arial"/>
                          <a:sym typeface="Arial"/>
                        </a:rPr>
                        <a:t> </a:t>
                      </a:r>
                      <a:r>
                        <a:rPr lang="en-US" sz="1300" u="sng">
                          <a:solidFill>
                            <a:srgbClr val="D9D9D9"/>
                          </a:solidFill>
                          <a:latin typeface="Arial"/>
                          <a:ea typeface="Arial"/>
                          <a:cs typeface="Arial"/>
                          <a:sym typeface="Arial"/>
                        </a:rPr>
                        <a:t>are outside the template’s printable area</a:t>
                      </a:r>
                      <a:r>
                        <a:rPr lang="en-US" sz="1300">
                          <a:solidFill>
                            <a:srgbClr val="D9D9D9"/>
                          </a:solidFill>
                          <a:latin typeface="Arial"/>
                          <a:ea typeface="Arial"/>
                          <a:cs typeface="Arial"/>
                          <a:sym typeface="Arial"/>
                        </a:rPr>
                        <a:t> and they will not be on the printed poster</a:t>
                      </a:r>
                      <a:r>
                        <a:rPr lang="en-US" sz="13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r>
              <a:tr h="1653200">
                <a:tc gridSpan="2">
                  <a:txBody>
                    <a:bodyPr/>
                    <a:lstStyle/>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To hide the guides click on the </a:t>
                      </a:r>
                      <a:r>
                        <a:rPr b="1" lang="en-US" sz="1300">
                          <a:solidFill>
                            <a:srgbClr val="D9D9D9"/>
                          </a:solidFill>
                          <a:latin typeface="Arial"/>
                          <a:ea typeface="Arial"/>
                          <a:cs typeface="Arial"/>
                          <a:sym typeface="Arial"/>
                        </a:rPr>
                        <a:t>Home</a:t>
                      </a:r>
                      <a:r>
                        <a:rPr lang="en-US" sz="1300">
                          <a:solidFill>
                            <a:srgbClr val="D9D9D9"/>
                          </a:solidFill>
                          <a:latin typeface="Arial"/>
                          <a:ea typeface="Arial"/>
                          <a:cs typeface="Arial"/>
                          <a:sym typeface="Arial"/>
                        </a:rPr>
                        <a:t> tab (top of the screen) and then click on the </a:t>
                      </a:r>
                      <a:r>
                        <a:rPr b="1" lang="en-US" sz="1300">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 button below to see the available layouts. Choose the </a:t>
                      </a:r>
                      <a:r>
                        <a:rPr b="1" lang="en-US" sz="1300">
                          <a:solidFill>
                            <a:srgbClr val="D9D9D9"/>
                          </a:solidFill>
                          <a:latin typeface="Arial"/>
                          <a:ea typeface="Arial"/>
                          <a:cs typeface="Arial"/>
                          <a:sym typeface="Arial"/>
                        </a:rPr>
                        <a:t>Without Guides </a:t>
                      </a:r>
                      <a:r>
                        <a:rPr b="0" lang="en-US" sz="1300">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a:t>
                      </a:r>
                      <a:endParaRPr sz="13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c hMerge="1"/>
                <a:tc vMerge="1"/>
              </a:tr>
              <a:tr h="1670200">
                <a:tc gridSpan="2">
                  <a:txBody>
                    <a:bodyPr/>
                    <a:lstStyle/>
                    <a:p>
                      <a:pPr indent="0" lvl="0" marL="0" marR="0" rtl="0" algn="l">
                        <a:spcBef>
                          <a:spcPts val="0"/>
                        </a:spcBef>
                        <a:spcAft>
                          <a:spcPts val="0"/>
                        </a:spcAft>
                        <a:buNone/>
                      </a:pPr>
                      <a:r>
                        <a:rPr b="1" lang="en-US" sz="1500">
                          <a:solidFill>
                            <a:srgbClr val="FFC000"/>
                          </a:solidFill>
                          <a:latin typeface="Arial"/>
                          <a:ea typeface="Arial"/>
                          <a:cs typeface="Arial"/>
                          <a:sym typeface="Arial"/>
                        </a:rPr>
                        <a:t>How to</a:t>
                      </a:r>
                      <a:r>
                        <a:rPr b="1" lang="en-US" sz="1500">
                          <a:solidFill>
                            <a:srgbClr val="FFC000"/>
                          </a:solidFill>
                          <a:latin typeface="Arial"/>
                          <a:ea typeface="Arial"/>
                          <a:cs typeface="Arial"/>
                          <a:sym typeface="Arial"/>
                        </a:rPr>
                        <a:t> preview your poster prior to presenting</a:t>
                      </a:r>
                      <a:endParaRPr b="1" sz="1500">
                        <a:solidFill>
                          <a:srgbClr val="FFC000"/>
                        </a:solidFill>
                        <a:latin typeface="Arial"/>
                        <a:ea typeface="Arial"/>
                        <a:cs typeface="Arial"/>
                        <a:sym typeface="Arial"/>
                      </a:endParaRPr>
                    </a:p>
                    <a:p>
                      <a:pPr indent="0" lvl="0" marL="0" marR="0" rtl="0" algn="l">
                        <a:spcBef>
                          <a:spcPts val="0"/>
                        </a:spcBef>
                        <a:spcAft>
                          <a:spcPts val="0"/>
                        </a:spcAft>
                        <a:buNone/>
                      </a:pPr>
                      <a:r>
                        <a:rPr lang="en-US" sz="1300">
                          <a:solidFill>
                            <a:srgbClr val="D9D9D9"/>
                          </a:solidFill>
                          <a:latin typeface="Arial"/>
                          <a:ea typeface="Arial"/>
                          <a:cs typeface="Arial"/>
                          <a:sym typeface="Arial"/>
                        </a:rPr>
                        <a:t>You can preview your poster at any time by pressing the </a:t>
                      </a:r>
                      <a:r>
                        <a:rPr lang="en-US" sz="1300">
                          <a:solidFill>
                            <a:srgbClr val="FFC000"/>
                          </a:solidFill>
                          <a:latin typeface="Arial"/>
                          <a:ea typeface="Arial"/>
                          <a:cs typeface="Arial"/>
                          <a:sym typeface="Arial"/>
                        </a:rPr>
                        <a:t>F5 key</a:t>
                      </a:r>
                      <a:r>
                        <a:rPr lang="en-US" sz="1300">
                          <a:solidFill>
                            <a:srgbClr val="D9D9D9"/>
                          </a:solidFill>
                          <a:latin typeface="Arial"/>
                          <a:ea typeface="Arial"/>
                          <a:cs typeface="Arial"/>
                          <a:sym typeface="Arial"/>
                        </a:rPr>
                        <a:t> on your keyboard. You will see on the screen what's on your poster and how it should look when printed. Press the </a:t>
                      </a:r>
                      <a:r>
                        <a:rPr lang="en-US" sz="1300">
                          <a:solidFill>
                            <a:srgbClr val="FFC000"/>
                          </a:solidFill>
                          <a:latin typeface="Arial"/>
                          <a:ea typeface="Arial"/>
                          <a:cs typeface="Arial"/>
                          <a:sym typeface="Arial"/>
                        </a:rPr>
                        <a:t>ESC key </a:t>
                      </a:r>
                      <a:r>
                        <a:rPr lang="en-US" sz="1300">
                          <a:solidFill>
                            <a:srgbClr val="D9D9D9"/>
                          </a:solidFill>
                          <a:latin typeface="Arial"/>
                          <a:ea typeface="Arial"/>
                          <a:cs typeface="Arial"/>
                          <a:sym typeface="Arial"/>
                        </a:rPr>
                        <a:t>to exit Preview.</a:t>
                      </a:r>
                      <a:endParaRPr/>
                    </a:p>
                  </a:txBody>
                  <a:tcPr marT="47625" marB="47625" marR="95275" marL="95275">
                    <a:solidFill>
                      <a:srgbClr val="010101"/>
                    </a:solidFill>
                  </a:tcPr>
                </a:tc>
                <a:tc hMerge="1"/>
                <a:tc>
                  <a:txBody>
                    <a:bodyPr/>
                    <a:lstStyle/>
                    <a:p>
                      <a:pPr indent="0" lvl="0" marL="0" marR="0" rtl="0" algn="l">
                        <a:spcBef>
                          <a:spcPts val="0"/>
                        </a:spcBef>
                        <a:spcAft>
                          <a:spcPts val="0"/>
                        </a:spcAft>
                        <a:buNone/>
                      </a:pPr>
                      <a:r>
                        <a:rPr b="1" lang="en-US" sz="5900">
                          <a:solidFill>
                            <a:srgbClr val="D9D9D9"/>
                          </a:solidFill>
                          <a:latin typeface="Arial"/>
                          <a:ea typeface="Arial"/>
                          <a:cs typeface="Arial"/>
                          <a:sym typeface="Arial"/>
                        </a:rPr>
                        <a:t>F5</a:t>
                      </a:r>
                      <a:r>
                        <a:rPr lang="en-US" sz="1300">
                          <a:solidFill>
                            <a:srgbClr val="D9D9D9"/>
                          </a:solidFill>
                          <a:latin typeface="Arial"/>
                          <a:ea typeface="Arial"/>
                          <a:cs typeface="Arial"/>
                          <a:sym typeface="Arial"/>
                        </a:rPr>
                        <a:t> </a:t>
                      </a:r>
                      <a:endParaRPr sz="3568"/>
                    </a:p>
                  </a:txBody>
                  <a:tcPr marT="70150" marB="23375" marR="53450" marL="106875" anchor="ctr">
                    <a:solidFill>
                      <a:srgbClr val="0C0C0C"/>
                    </a:solidFill>
                  </a:tcPr>
                </a:tc>
              </a:tr>
              <a:tr h="880800">
                <a:tc gridSpan="3">
                  <a:txBody>
                    <a:bodyPr/>
                    <a:lstStyle/>
                    <a:p>
                      <a:pPr indent="0" lvl="0" marL="0" marR="0" rtl="0" algn="l">
                        <a:lnSpc>
                          <a:spcPct val="100000"/>
                        </a:lnSpc>
                        <a:spcBef>
                          <a:spcPts val="0"/>
                        </a:spcBef>
                        <a:spcAft>
                          <a:spcPts val="0"/>
                        </a:spcAft>
                        <a:buClr>
                          <a:srgbClr val="FFC000"/>
                        </a:buClr>
                        <a:buSzPts val="1500"/>
                        <a:buFont typeface="Arial"/>
                        <a:buNone/>
                      </a:pPr>
                      <a:r>
                        <a:rPr b="1" lang="en-US" sz="1500">
                          <a:solidFill>
                            <a:srgbClr val="FFC000"/>
                          </a:solidFill>
                          <a:latin typeface="Arial"/>
                          <a:ea typeface="Arial"/>
                          <a:cs typeface="Arial"/>
                          <a:sym typeface="Arial"/>
                        </a:rPr>
                        <a:t>How to present your poster</a:t>
                      </a:r>
                      <a:endParaRPr/>
                    </a:p>
                    <a:p>
                      <a:pPr indent="0" lvl="0" marL="0" marR="0" rtl="0" algn="l">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When you finish designing your poster and are ready to virtually present it, follow the conference organizers' instructions. </a:t>
                      </a:r>
                      <a:endParaRPr/>
                    </a:p>
                    <a:p>
                      <a:pPr indent="0" lvl="0" marL="0" marR="0" rtl="0" algn="l">
                        <a:lnSpc>
                          <a:spcPct val="100000"/>
                        </a:lnSpc>
                        <a:spcBef>
                          <a:spcPts val="0"/>
                        </a:spcBef>
                        <a:spcAft>
                          <a:spcPts val="0"/>
                        </a:spcAft>
                        <a:buClr>
                          <a:schemeClr val="dk1"/>
                        </a:buClr>
                        <a:buSzPts val="1300"/>
                        <a:buFont typeface="Arial"/>
                        <a:buNone/>
                      </a:pPr>
                      <a:r>
                        <a:t/>
                      </a:r>
                      <a:endParaRPr sz="1300">
                        <a:solidFill>
                          <a:srgbClr val="D9D9D9"/>
                        </a:solidFill>
                        <a:latin typeface="Arial"/>
                        <a:ea typeface="Arial"/>
                        <a:cs typeface="Arial"/>
                        <a:sym typeface="Arial"/>
                      </a:endParaRPr>
                    </a:p>
                  </a:txBody>
                  <a:tcPr marT="47625" marB="47625" marR="95275" marL="95275">
                    <a:solidFill>
                      <a:srgbClr val="010101"/>
                    </a:solidFill>
                  </a:tcPr>
                </a:tc>
                <a:tc hMerge="1"/>
                <a:tc hMerge="1"/>
              </a:tr>
              <a:tr h="4224925">
                <a:tc gridSpan="3">
                  <a:txBody>
                    <a:bodyPr/>
                    <a:lstStyle/>
                    <a:p>
                      <a:pPr indent="0" lvl="0" marL="0" marR="0" rtl="0" algn="l">
                        <a:lnSpc>
                          <a:spcPct val="100000"/>
                        </a:lnSpc>
                        <a:spcBef>
                          <a:spcPts val="0"/>
                        </a:spcBef>
                        <a:spcAft>
                          <a:spcPts val="0"/>
                        </a:spcAft>
                        <a:buClr>
                          <a:srgbClr val="FFC000"/>
                        </a:buClr>
                        <a:buSzPts val="1600"/>
                        <a:buFont typeface="Arial"/>
                        <a:buNone/>
                      </a:pPr>
                      <a:r>
                        <a:rPr b="1" lang="en-US" sz="1600">
                          <a:solidFill>
                            <a:srgbClr val="FFC000"/>
                          </a:solidFill>
                          <a:latin typeface="Arial"/>
                          <a:ea typeface="Arial"/>
                          <a:cs typeface="Arial"/>
                          <a:sym typeface="Arial"/>
                        </a:rPr>
                        <a:t>Publish, present virtually, share, and discuss!</a:t>
                      </a:r>
                      <a:endParaRPr/>
                    </a:p>
                    <a:p>
                      <a:pPr indent="0" lvl="0" marL="0" marR="0" rtl="0" algn="l">
                        <a:lnSpc>
                          <a:spcPct val="100000"/>
                        </a:lnSpc>
                        <a:spcBef>
                          <a:spcPts val="0"/>
                        </a:spcBef>
                        <a:spcAft>
                          <a:spcPts val="0"/>
                        </a:spcAft>
                        <a:buClr>
                          <a:srgbClr val="D9D9D9"/>
                        </a:buClr>
                        <a:buSzPts val="1400"/>
                        <a:buFont typeface="Arial"/>
                        <a:buNone/>
                      </a:pPr>
                      <a:r>
                        <a:rPr b="1" lang="en-US" sz="1400">
                          <a:solidFill>
                            <a:srgbClr val="D9D9D9"/>
                          </a:solidFill>
                          <a:latin typeface="Arial"/>
                          <a:ea typeface="Arial"/>
                          <a:cs typeface="Arial"/>
                          <a:sym typeface="Arial"/>
                        </a:rPr>
                        <a:t>Submit your poster and add it to the Research Poster Virtual Library.</a:t>
                      </a:r>
                      <a:br>
                        <a:rPr b="1" lang="en-US" sz="1400">
                          <a:solidFill>
                            <a:srgbClr val="D9D9D9"/>
                          </a:solidFill>
                          <a:latin typeface="Arial"/>
                          <a:ea typeface="Arial"/>
                          <a:cs typeface="Arial"/>
                          <a:sym typeface="Arial"/>
                        </a:rPr>
                      </a:br>
                      <a:br>
                        <a:rPr b="1" lang="en-US" sz="1400">
                          <a:solidFill>
                            <a:srgbClr val="D9D9D9"/>
                          </a:solidFill>
                          <a:latin typeface="Arial"/>
                          <a:ea typeface="Arial"/>
                          <a:cs typeface="Arial"/>
                          <a:sym typeface="Arial"/>
                        </a:rPr>
                      </a:br>
                      <a:r>
                        <a:rPr b="1" lang="en-US" sz="1400">
                          <a:solidFill>
                            <a:schemeClr val="accent4"/>
                          </a:solidFill>
                          <a:latin typeface="Arial"/>
                          <a:ea typeface="Arial"/>
                          <a:cs typeface="Arial"/>
                          <a:sym typeface="Arial"/>
                        </a:rPr>
                        <a:t>Continuous</a:t>
                      </a:r>
                      <a:r>
                        <a:rPr b="1" lang="en-US" sz="1400">
                          <a:solidFill>
                            <a:srgbClr val="D9D9D9"/>
                          </a:solidFill>
                          <a:latin typeface="Arial"/>
                          <a:ea typeface="Arial"/>
                          <a:cs typeface="Arial"/>
                          <a:sym typeface="Arial"/>
                        </a:rPr>
                        <a:t> </a:t>
                      </a:r>
                      <a:r>
                        <a:rPr b="1" lang="en-US" sz="1400">
                          <a:solidFill>
                            <a:srgbClr val="FFC000"/>
                          </a:solidFill>
                          <a:latin typeface="Arial"/>
                          <a:ea typeface="Arial"/>
                          <a:cs typeface="Arial"/>
                          <a:sym typeface="Arial"/>
                        </a:rPr>
                        <a:t>global reach</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Share your research with thousands of students, educators, scientists, and researchers from all over the United States and the World.</a:t>
                      </a:r>
                      <a:endParaRPr/>
                    </a:p>
                    <a:p>
                      <a:pPr indent="0" lvl="0" marL="0" marR="0" rtl="0" algn="l">
                        <a:lnSpc>
                          <a:spcPct val="100000"/>
                        </a:lnSpc>
                        <a:spcBef>
                          <a:spcPts val="0"/>
                        </a:spcBef>
                        <a:spcAft>
                          <a:spcPts val="0"/>
                        </a:spcAft>
                        <a:buClr>
                          <a:schemeClr val="dk1"/>
                        </a:buClr>
                        <a:buSzPts val="1400"/>
                        <a:buFont typeface="Arial"/>
                        <a:buNone/>
                      </a:pPr>
                      <a:r>
                        <a:t/>
                      </a: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Full-featured poster showcase included</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Present your poster on a  professional full-featured and customizable web page that includes full screen functions, social sharing, your own discussion board, private contact form, narration and more.</a:t>
                      </a:r>
                      <a:endParaRPr/>
                    </a:p>
                    <a:p>
                      <a:pPr indent="0" lvl="0" marL="0" marR="0" rtl="0" algn="l">
                        <a:lnSpc>
                          <a:spcPct val="100000"/>
                        </a:lnSpc>
                        <a:spcBef>
                          <a:spcPts val="0"/>
                        </a:spcBef>
                        <a:spcAft>
                          <a:spcPts val="0"/>
                        </a:spcAft>
                        <a:buClr>
                          <a:schemeClr val="dk1"/>
                        </a:buClr>
                        <a:buSzPts val="1400"/>
                        <a:buFont typeface="Arial"/>
                        <a:buNone/>
                      </a:pPr>
                      <a:r>
                        <a:t/>
                      </a: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400"/>
                        <a:buFont typeface="Arial"/>
                        <a:buNone/>
                      </a:pPr>
                      <a:r>
                        <a:rPr b="1" lang="en-US" sz="1400">
                          <a:solidFill>
                            <a:srgbClr val="FFC000"/>
                          </a:solidFill>
                          <a:latin typeface="Arial"/>
                          <a:ea typeface="Arial"/>
                          <a:cs typeface="Arial"/>
                          <a:sym typeface="Arial"/>
                        </a:rPr>
                        <a:t>Convenience for presenter groups and conference coordinators </a:t>
                      </a:r>
                      <a:endParaRPr/>
                    </a:p>
                    <a:p>
                      <a:pPr indent="0" lvl="0" marL="0" marR="0" rtl="0" algn="l">
                        <a:lnSpc>
                          <a:spcPct val="100000"/>
                        </a:lnSpc>
                        <a:spcBef>
                          <a:spcPts val="0"/>
                        </a:spcBef>
                        <a:spcAft>
                          <a:spcPts val="0"/>
                        </a:spcAft>
                        <a:buClr>
                          <a:srgbClr val="D9D9D9"/>
                        </a:buClr>
                        <a:buSzPts val="1400"/>
                        <a:buFont typeface="Arial"/>
                        <a:buNone/>
                      </a:pPr>
                      <a:r>
                        <a:rPr b="0" lang="en-US" sz="1400">
                          <a:solidFill>
                            <a:srgbClr val="D9D9D9"/>
                          </a:solidFill>
                          <a:latin typeface="Arial"/>
                          <a:ea typeface="Arial"/>
                          <a:cs typeface="Arial"/>
                          <a:sym typeface="Arial"/>
                        </a:rPr>
                        <a:t>Published posters can easily be presented at virtual conferences. Perfect solution for organizers of meetings and conferences.</a:t>
                      </a:r>
                      <a:br>
                        <a:rPr b="1" lang="en-US" sz="1400">
                          <a:solidFill>
                            <a:srgbClr val="D9D9D9"/>
                          </a:solidFill>
                          <a:latin typeface="Arial"/>
                          <a:ea typeface="Arial"/>
                          <a:cs typeface="Arial"/>
                          <a:sym typeface="Arial"/>
                        </a:rPr>
                      </a:br>
                      <a:endParaRPr b="1" sz="1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1600"/>
                        <a:buFont typeface="Arial"/>
                        <a:buNone/>
                      </a:pPr>
                      <a:r>
                        <a:rPr b="1" lang="en-US" sz="1600" u="sng">
                          <a:solidFill>
                            <a:srgbClr val="FFC000"/>
                          </a:solidFill>
                          <a:latin typeface="Arial"/>
                          <a:ea typeface="Arial"/>
                          <a:cs typeface="Arial"/>
                          <a:sym typeface="Arial"/>
                          <a:hlinkClick r:id="rId2">
                            <a:extLst>
                              <a:ext uri="{A12FA001-AC4F-418D-AE19-62706E023703}">
                                <ahyp:hlinkClr val="tx"/>
                              </a:ext>
                            </a:extLst>
                          </a:hlinkClick>
                        </a:rPr>
                        <a:t>https://www.PosterPresentations.com/research</a:t>
                      </a:r>
                      <a:endParaRPr b="1" sz="1600" u="sng">
                        <a:solidFill>
                          <a:srgbClr val="FFC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1" sz="1400">
                        <a:solidFill>
                          <a:srgbClr val="D9D9D9"/>
                        </a:solidFill>
                        <a:latin typeface="Arial"/>
                        <a:ea typeface="Arial"/>
                        <a:cs typeface="Arial"/>
                        <a:sym typeface="Arial"/>
                      </a:endParaRPr>
                    </a:p>
                  </a:txBody>
                  <a:tcPr marT="47625" marB="47625" marR="95275" marL="95275">
                    <a:solidFill>
                      <a:srgbClr val="003366"/>
                    </a:solidFill>
                  </a:tcPr>
                </a:tc>
                <a:tc hMerge="1"/>
                <a:tc hMerge="1"/>
              </a:tr>
              <a:tr h="770825">
                <a:tc gridSpan="3">
                  <a:txBody>
                    <a:bodyPr/>
                    <a:lstStyle/>
                    <a:p>
                      <a:pPr indent="0" lvl="0" marL="0" marR="0" rtl="0" algn="l">
                        <a:spcBef>
                          <a:spcPts val="0"/>
                        </a:spcBef>
                        <a:spcAft>
                          <a:spcPts val="0"/>
                        </a:spcAft>
                        <a:buNone/>
                      </a:pPr>
                      <a:r>
                        <a:t/>
                      </a:r>
                      <a:endParaRPr sz="1300">
                        <a:solidFill>
                          <a:srgbClr val="1F3A4E"/>
                        </a:solidFill>
                      </a:endParaRPr>
                    </a:p>
                  </a:txBody>
                  <a:tcPr marT="47625" marB="47625" marR="95275" marL="95275"/>
                </a:tc>
                <a:tc hMerge="1"/>
                <a:tc hMerge="1"/>
              </a:tr>
              <a:tr h="560900">
                <a:tc>
                  <a:txBody>
                    <a:bodyPr/>
                    <a:lstStyle/>
                    <a:p>
                      <a:pPr indent="0" lvl="0" marL="0" marR="0" rtl="0" algn="l">
                        <a:lnSpc>
                          <a:spcPct val="100000"/>
                        </a:lnSpc>
                        <a:spcBef>
                          <a:spcPts val="0"/>
                        </a:spcBef>
                        <a:spcAft>
                          <a:spcPts val="0"/>
                        </a:spcAft>
                        <a:buNone/>
                      </a:pPr>
                      <a:r>
                        <a:rPr lang="en-US" sz="1000">
                          <a:solidFill>
                            <a:srgbClr val="D8D8D8"/>
                          </a:solidFill>
                          <a:latin typeface="Arial"/>
                          <a:ea typeface="Arial"/>
                          <a:cs typeface="Arial"/>
                          <a:sym typeface="Arial"/>
                        </a:rPr>
                        <a:t>© 2020</a:t>
                      </a:r>
                      <a:r>
                        <a:rPr lang="en-US" sz="1000">
                          <a:solidFill>
                            <a:srgbClr val="D8D8D8"/>
                          </a:solidFill>
                          <a:latin typeface="Arial"/>
                          <a:ea typeface="Arial"/>
                          <a:cs typeface="Arial"/>
                          <a:sym typeface="Arial"/>
                        </a:rPr>
                        <a:t> </a:t>
                      </a:r>
                      <a:r>
                        <a:rPr lang="en-US" sz="1000">
                          <a:solidFill>
                            <a:srgbClr val="D8D8D8"/>
                          </a:solidFill>
                          <a:latin typeface="Arial"/>
                          <a:ea typeface="Arial"/>
                          <a:cs typeface="Arial"/>
                          <a:sym typeface="Arial"/>
                        </a:rPr>
                        <a:t>PosterPresentations.com</a:t>
                      </a:r>
                      <a:br>
                        <a:rPr lang="en-US" sz="1000">
                          <a:solidFill>
                            <a:srgbClr val="D8D8D8"/>
                          </a:solidFill>
                          <a:latin typeface="Arial"/>
                          <a:ea typeface="Arial"/>
                          <a:cs typeface="Arial"/>
                          <a:sym typeface="Arial"/>
                        </a:rPr>
                      </a:br>
                      <a:r>
                        <a:rPr lang="en-US" sz="1000">
                          <a:solidFill>
                            <a:srgbClr val="D8D8D8"/>
                          </a:solidFill>
                          <a:latin typeface="Arial"/>
                          <a:ea typeface="Arial"/>
                          <a:cs typeface="Arial"/>
                          <a:sym typeface="Arial"/>
                        </a:rPr>
                        <a:t>2117 Fourth Street ,</a:t>
                      </a:r>
                      <a:r>
                        <a:rPr lang="en-US" sz="1000">
                          <a:solidFill>
                            <a:srgbClr val="D8D8D8"/>
                          </a:solidFill>
                          <a:latin typeface="Arial"/>
                          <a:ea typeface="Arial"/>
                          <a:cs typeface="Arial"/>
                          <a:sym typeface="Arial"/>
                        </a:rPr>
                        <a:t> STE C        </a:t>
                      </a:r>
                      <a:endParaRPr/>
                    </a:p>
                    <a:p>
                      <a:pPr indent="0" lvl="0" marL="0" marR="0" rtl="0" algn="l">
                        <a:lnSpc>
                          <a:spcPct val="100000"/>
                        </a:lnSpc>
                        <a:spcBef>
                          <a:spcPts val="0"/>
                        </a:spcBef>
                        <a:spcAft>
                          <a:spcPts val="0"/>
                        </a:spcAft>
                        <a:buNone/>
                      </a:pPr>
                      <a:r>
                        <a:rPr lang="en-US" sz="1000">
                          <a:solidFill>
                            <a:srgbClr val="D8D8D8"/>
                          </a:solidFill>
                          <a:latin typeface="Arial"/>
                          <a:ea typeface="Arial"/>
                          <a:cs typeface="Arial"/>
                          <a:sym typeface="Arial"/>
                        </a:rPr>
                        <a:t>Berkeley CA 94710 USA</a:t>
                      </a:r>
                      <a:endParaRPr sz="1000">
                        <a:solidFill>
                          <a:srgbClr val="D8D8D8"/>
                        </a:solidFill>
                        <a:latin typeface="Arial"/>
                        <a:ea typeface="Arial"/>
                        <a:cs typeface="Arial"/>
                        <a:sym typeface="Arial"/>
                      </a:endParaRPr>
                    </a:p>
                  </a:txBody>
                  <a:tcPr marT="70150" marB="23375" marR="53450" marL="106875">
                    <a:solidFill>
                      <a:srgbClr val="010101"/>
                    </a:solidFill>
                  </a:tcPr>
                </a:tc>
                <a:tc gridSpan="2">
                  <a:txBody>
                    <a:bodyPr/>
                    <a:lstStyle/>
                    <a:p>
                      <a:pPr indent="0" lvl="0" marL="0" marR="0" rtl="0" algn="l">
                        <a:lnSpc>
                          <a:spcPct val="100000"/>
                        </a:lnSpc>
                        <a:spcBef>
                          <a:spcPts val="0"/>
                        </a:spcBef>
                        <a:spcAft>
                          <a:spcPts val="0"/>
                        </a:spcAft>
                        <a:buClr>
                          <a:srgbClr val="D0D0D0"/>
                        </a:buClr>
                        <a:buSzPts val="1300"/>
                        <a:buFont typeface="Arial"/>
                        <a:buNone/>
                      </a:pPr>
                      <a:r>
                        <a:rPr b="1" lang="en-US" sz="1300">
                          <a:solidFill>
                            <a:srgbClr val="D0D0D0"/>
                          </a:solidFill>
                          <a:latin typeface="Arial"/>
                          <a:ea typeface="Arial"/>
                          <a:cs typeface="Arial"/>
                          <a:sym typeface="Arial"/>
                        </a:rPr>
                        <a:t>For poster-making tutorials</a:t>
                      </a:r>
                      <a:r>
                        <a:rPr b="1" lang="en-US" sz="13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900"/>
                        <a:buFont typeface="Arial"/>
                        <a:buNone/>
                      </a:pPr>
                      <a:r>
                        <a:rPr b="1" lang="en-US" sz="900">
                          <a:solidFill>
                            <a:srgbClr val="FFC000"/>
                          </a:solidFill>
                          <a:latin typeface="Arial"/>
                          <a:ea typeface="Arial"/>
                          <a:cs typeface="Arial"/>
                          <a:sym typeface="Arial"/>
                        </a:rPr>
                        <a:t>https://www.posterpresentations.com/helpdesk.html</a:t>
                      </a:r>
                      <a:endParaRPr sz="900">
                        <a:solidFill>
                          <a:srgbClr val="D8D8D8"/>
                        </a:solidFill>
                        <a:latin typeface="Arial"/>
                        <a:ea typeface="Arial"/>
                        <a:cs typeface="Arial"/>
                        <a:sym typeface="Arial"/>
                      </a:endParaRPr>
                    </a:p>
                  </a:txBody>
                  <a:tcPr marT="47625" marB="47625" marR="95275" marL="952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E2F3"/>
            </a:gs>
            <a:gs pos="99000">
              <a:srgbClr val="D8E2F3"/>
            </a:gs>
            <a:gs pos="100000">
              <a:srgbClr val="D8E2F3"/>
            </a:gs>
          </a:gsLst>
          <a:lin ang="5400000" scaled="0"/>
        </a:gradFill>
      </p:bgPr>
    </p:bg>
    <p:spTree>
      <p:nvGrpSpPr>
        <p:cNvPr id="37" name="Shape 37"/>
        <p:cNvGrpSpPr/>
        <p:nvPr/>
      </p:nvGrpSpPr>
      <p:grpSpPr>
        <a:xfrm>
          <a:off x="0" y="0"/>
          <a:ext cx="0" cy="0"/>
          <a:chOff x="0" y="0"/>
          <a:chExt cx="0" cy="0"/>
        </a:xfrm>
      </p:grpSpPr>
      <p:sp>
        <p:nvSpPr>
          <p:cNvPr id="38" name="Google Shape;38;p4"/>
          <p:cNvSpPr/>
          <p:nvPr/>
        </p:nvSpPr>
        <p:spPr>
          <a:xfrm>
            <a:off x="0" y="0"/>
            <a:ext cx="29260800" cy="2400300"/>
          </a:xfrm>
          <a:prstGeom prst="rect">
            <a:avLst/>
          </a:prstGeom>
          <a:solidFill>
            <a:schemeClr val="accent1"/>
          </a:solidFill>
          <a:ln>
            <a:noFill/>
          </a:ln>
        </p:spPr>
        <p:txBody>
          <a:bodyPr anchorCtr="0" anchor="ctr" bIns="18950" lIns="37925" spcFirstLastPara="1" rIns="37925" wrap="square" tIns="18950">
            <a:noAutofit/>
          </a:bodyPr>
          <a:lstStyle/>
          <a:p>
            <a:pPr indent="0" lvl="0" marL="0" marR="0" rtl="0" algn="l">
              <a:spcBef>
                <a:spcPts val="0"/>
              </a:spcBef>
              <a:spcAft>
                <a:spcPts val="0"/>
              </a:spcAft>
              <a:buNone/>
            </a:pPr>
            <a:r>
              <a:t/>
            </a:r>
            <a:endParaRPr b="0" i="0" sz="2037" u="none" cap="none" strike="noStrike">
              <a:solidFill>
                <a:schemeClr val="dk1"/>
              </a:solidFill>
              <a:latin typeface="Calibri"/>
              <a:ea typeface="Calibri"/>
              <a:cs typeface="Calibri"/>
              <a:sym typeface="Calibri"/>
            </a:endParaRPr>
          </a:p>
        </p:txBody>
      </p:sp>
      <p:sp>
        <p:nvSpPr>
          <p:cNvPr id="39" name="Google Shape;39;p4"/>
          <p:cNvSpPr/>
          <p:nvPr/>
        </p:nvSpPr>
        <p:spPr>
          <a:xfrm>
            <a:off x="261257" y="2687927"/>
            <a:ext cx="6991242" cy="13368338"/>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Calibri"/>
              <a:ea typeface="Calibri"/>
              <a:cs typeface="Calibri"/>
              <a:sym typeface="Calibri"/>
            </a:endParaRPr>
          </a:p>
        </p:txBody>
      </p:sp>
      <p:cxnSp>
        <p:nvCxnSpPr>
          <p:cNvPr id="40" name="Google Shape;40;p4"/>
          <p:cNvCxnSpPr/>
          <p:nvPr/>
        </p:nvCxnSpPr>
        <p:spPr>
          <a:xfrm>
            <a:off x="0" y="2407349"/>
            <a:ext cx="29260800" cy="0"/>
          </a:xfrm>
          <a:prstGeom prst="straightConnector1">
            <a:avLst/>
          </a:prstGeom>
          <a:noFill/>
          <a:ln cap="flat" cmpd="sng" w="38100">
            <a:solidFill>
              <a:srgbClr val="2F5496"/>
            </a:solidFill>
            <a:prstDash val="solid"/>
            <a:round/>
            <a:headEnd len="sm" w="sm" type="none"/>
            <a:tailEnd len="sm" w="sm" type="none"/>
          </a:ln>
        </p:spPr>
      </p:cxnSp>
      <p:sp>
        <p:nvSpPr>
          <p:cNvPr id="41" name="Google Shape;41;p4"/>
          <p:cNvSpPr/>
          <p:nvPr/>
        </p:nvSpPr>
        <p:spPr>
          <a:xfrm>
            <a:off x="7510272" y="2687927"/>
            <a:ext cx="6991242" cy="13368338"/>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Calibri"/>
              <a:ea typeface="Calibri"/>
              <a:cs typeface="Calibri"/>
              <a:sym typeface="Calibri"/>
            </a:endParaRPr>
          </a:p>
        </p:txBody>
      </p:sp>
      <p:sp>
        <p:nvSpPr>
          <p:cNvPr id="42" name="Google Shape;42;p4"/>
          <p:cNvSpPr/>
          <p:nvPr/>
        </p:nvSpPr>
        <p:spPr>
          <a:xfrm>
            <a:off x="14759287" y="2687927"/>
            <a:ext cx="6991242" cy="13368338"/>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Calibri"/>
              <a:ea typeface="Calibri"/>
              <a:cs typeface="Calibri"/>
              <a:sym typeface="Calibri"/>
            </a:endParaRPr>
          </a:p>
        </p:txBody>
      </p:sp>
      <p:sp>
        <p:nvSpPr>
          <p:cNvPr id="43" name="Google Shape;43;p4"/>
          <p:cNvSpPr/>
          <p:nvPr/>
        </p:nvSpPr>
        <p:spPr>
          <a:xfrm>
            <a:off x="22008302" y="2687927"/>
            <a:ext cx="6991242" cy="13368338"/>
          </a:xfrm>
          <a:prstGeom prst="roundRect">
            <a:avLst>
              <a:gd fmla="val 1996" name="adj"/>
            </a:avLst>
          </a:prstGeom>
          <a:gradFill>
            <a:gsLst>
              <a:gs pos="0">
                <a:srgbClr val="F5F7FC"/>
              </a:gs>
              <a:gs pos="100000">
                <a:srgbClr val="EBF0F9"/>
              </a:gs>
            </a:gsLst>
            <a:lin ang="5400000" scaled="0"/>
          </a:gradFill>
          <a:ln cap="flat" cmpd="sng" w="9525">
            <a:solidFill>
              <a:schemeClr val="accent1">
                <a:alpha val="49803"/>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37" u="none" cap="none" strike="noStrike">
              <a:solidFill>
                <a:schemeClr val="lt1"/>
              </a:solidFill>
              <a:latin typeface="Calibri"/>
              <a:ea typeface="Calibri"/>
              <a:cs typeface="Calibri"/>
              <a:sym typeface="Calibri"/>
            </a:endParaRPr>
          </a:p>
        </p:txBody>
      </p:sp>
      <p:sp>
        <p:nvSpPr>
          <p:cNvPr id="44" name="Google Shape;44;p4"/>
          <p:cNvSpPr txBox="1"/>
          <p:nvPr/>
        </p:nvSpPr>
        <p:spPr>
          <a:xfrm>
            <a:off x="481258" y="16138815"/>
            <a:ext cx="1397001" cy="166783"/>
          </a:xfrm>
          <a:prstGeom prst="rect">
            <a:avLst/>
          </a:prstGeom>
          <a:noFill/>
          <a:ln>
            <a:noFill/>
          </a:ln>
        </p:spPr>
        <p:txBody>
          <a:bodyPr anchorCtr="0" anchor="t" bIns="18925" lIns="37850" spcFirstLastPara="1" rIns="37850" wrap="square" tIns="18925">
            <a:spAutoFit/>
          </a:bodyPr>
          <a:lstStyle/>
          <a:p>
            <a:pPr indent="0" lvl="0" marL="0" marR="0" rtl="0" algn="l">
              <a:lnSpc>
                <a:spcPct val="65000"/>
              </a:lnSpc>
              <a:spcBef>
                <a:spcPts val="0"/>
              </a:spcBef>
              <a:spcAft>
                <a:spcPts val="0"/>
              </a:spcAft>
              <a:buNone/>
            </a:pPr>
            <a:r>
              <a:rPr b="1" i="0" lang="en-US" sz="320" u="none" cap="none" strike="noStrike">
                <a:solidFill>
                  <a:srgbClr val="BFBFBF"/>
                </a:solidFill>
                <a:latin typeface="Arial"/>
                <a:ea typeface="Arial"/>
                <a:cs typeface="Arial"/>
                <a:sym typeface="Arial"/>
              </a:rPr>
              <a:t>RESEARCH POSTER PRESENTATION TEMPLATE © 2019</a:t>
            </a:r>
            <a:endParaRPr/>
          </a:p>
          <a:p>
            <a:pPr indent="0" lvl="0" marL="0" marR="0" rtl="0" algn="l">
              <a:lnSpc>
                <a:spcPct val="65000"/>
              </a:lnSpc>
              <a:spcBef>
                <a:spcPts val="267"/>
              </a:spcBef>
              <a:spcAft>
                <a:spcPts val="0"/>
              </a:spcAft>
              <a:buNone/>
            </a:pPr>
            <a:r>
              <a:rPr b="1" i="0" lang="en-US" sz="533" u="none" cap="none" strike="noStrike">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p:nvPr/>
        </p:nvSpPr>
        <p:spPr>
          <a:xfrm>
            <a:off x="73675" y="29900"/>
            <a:ext cx="29187000" cy="23715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
          <p:cNvSpPr txBox="1"/>
          <p:nvPr>
            <p:ph idx="1" type="body"/>
          </p:nvPr>
        </p:nvSpPr>
        <p:spPr>
          <a:xfrm>
            <a:off x="3394590" y="7096"/>
            <a:ext cx="22473900" cy="814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4693"/>
              <a:buNone/>
            </a:pPr>
            <a:r>
              <a:rPr lang="en-US">
                <a:latin typeface="Georgia"/>
                <a:ea typeface="Georgia"/>
                <a:cs typeface="Georgia"/>
                <a:sym typeface="Georgia"/>
              </a:rPr>
              <a:t>To Buy or Not To Buy</a:t>
            </a:r>
            <a:endParaRPr>
              <a:latin typeface="Georgia"/>
              <a:ea typeface="Georgia"/>
              <a:cs typeface="Georgia"/>
              <a:sym typeface="Georgia"/>
            </a:endParaRPr>
          </a:p>
        </p:txBody>
      </p:sp>
      <p:sp>
        <p:nvSpPr>
          <p:cNvPr id="52" name="Google Shape;52;p1"/>
          <p:cNvSpPr txBox="1"/>
          <p:nvPr>
            <p:ph idx="2" type="body"/>
          </p:nvPr>
        </p:nvSpPr>
        <p:spPr>
          <a:xfrm>
            <a:off x="3394590" y="952711"/>
            <a:ext cx="22473900" cy="617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3413"/>
              <a:buNone/>
            </a:pPr>
            <a:r>
              <a:rPr lang="en-US">
                <a:latin typeface="Georgia"/>
                <a:ea typeface="Georgia"/>
                <a:cs typeface="Georgia"/>
                <a:sym typeface="Georgia"/>
              </a:rPr>
              <a:t>Predicting E-Commerce Shoppers’ Purchase Intentions</a:t>
            </a:r>
            <a:endParaRPr>
              <a:latin typeface="Georgia"/>
              <a:ea typeface="Georgia"/>
              <a:cs typeface="Georgia"/>
              <a:sym typeface="Georgia"/>
            </a:endParaRPr>
          </a:p>
        </p:txBody>
      </p:sp>
      <p:sp>
        <p:nvSpPr>
          <p:cNvPr id="53" name="Google Shape;53;p1"/>
          <p:cNvSpPr txBox="1"/>
          <p:nvPr>
            <p:ph idx="3" type="body"/>
          </p:nvPr>
        </p:nvSpPr>
        <p:spPr>
          <a:xfrm>
            <a:off x="3394590" y="1678815"/>
            <a:ext cx="22473900" cy="552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2987"/>
              <a:buNone/>
            </a:pPr>
            <a:r>
              <a:rPr lang="en-US">
                <a:latin typeface="Georgia"/>
                <a:ea typeface="Georgia"/>
                <a:cs typeface="Georgia"/>
                <a:sym typeface="Georgia"/>
              </a:rPr>
              <a:t>DS4400 || Luke Abbatessa, Jocelyn Ju, and Yuting Zheng</a:t>
            </a:r>
            <a:endParaRPr>
              <a:latin typeface="Georgia"/>
              <a:ea typeface="Georgia"/>
              <a:cs typeface="Georgia"/>
              <a:sym typeface="Georgia"/>
            </a:endParaRPr>
          </a:p>
        </p:txBody>
      </p:sp>
      <p:sp>
        <p:nvSpPr>
          <p:cNvPr id="54" name="Google Shape;54;p1"/>
          <p:cNvSpPr txBox="1"/>
          <p:nvPr>
            <p:ph idx="4" type="body"/>
          </p:nvPr>
        </p:nvSpPr>
        <p:spPr>
          <a:xfrm>
            <a:off x="248461" y="2823599"/>
            <a:ext cx="6957900" cy="480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sz="2520">
                <a:solidFill>
                  <a:srgbClr val="000000"/>
                </a:solidFill>
                <a:latin typeface="Georgia"/>
                <a:ea typeface="Georgia"/>
                <a:cs typeface="Georgia"/>
                <a:sym typeface="Georgia"/>
              </a:rPr>
              <a:t>Abstract</a:t>
            </a:r>
            <a:endParaRPr sz="2520">
              <a:solidFill>
                <a:srgbClr val="000000"/>
              </a:solidFill>
              <a:latin typeface="Georgia"/>
              <a:ea typeface="Georgia"/>
              <a:cs typeface="Georgia"/>
              <a:sym typeface="Georgia"/>
            </a:endParaRPr>
          </a:p>
        </p:txBody>
      </p:sp>
      <p:sp>
        <p:nvSpPr>
          <p:cNvPr id="55" name="Google Shape;55;p1"/>
          <p:cNvSpPr txBox="1"/>
          <p:nvPr>
            <p:ph idx="5" type="body"/>
          </p:nvPr>
        </p:nvSpPr>
        <p:spPr>
          <a:xfrm>
            <a:off x="274918" y="3033581"/>
            <a:ext cx="6959100" cy="5815200"/>
          </a:xfrm>
          <a:prstGeom prst="rect">
            <a:avLst/>
          </a:prstGeom>
          <a:noFill/>
          <a:ln>
            <a:noFill/>
          </a:ln>
        </p:spPr>
        <p:txBody>
          <a:bodyPr anchorCtr="0" anchor="t" bIns="365750" lIns="365750" spcFirstLastPara="1" rIns="365750" wrap="square" tIns="365750">
            <a:spAutoFit/>
          </a:bodyPr>
          <a:lstStyle/>
          <a:p>
            <a:pPr indent="0" lvl="0" marL="0" rtl="0" algn="l">
              <a:lnSpc>
                <a:spcPct val="115000"/>
              </a:lnSpc>
              <a:spcBef>
                <a:spcPts val="0"/>
              </a:spcBef>
              <a:spcAft>
                <a:spcPts val="500"/>
              </a:spcAft>
              <a:buClr>
                <a:schemeClr val="dk1"/>
              </a:buClr>
              <a:buSzPts val="1100"/>
              <a:buNone/>
            </a:pPr>
            <a:r>
              <a:rPr lang="en-US" sz="1700">
                <a:latin typeface="Georgia"/>
                <a:ea typeface="Georgia"/>
                <a:cs typeface="Georgia"/>
                <a:sym typeface="Georgia"/>
              </a:rPr>
              <a:t>	This project was intended to determine whether an e-commerce shopper would ultimately make a purchase by taking into consideration a variety of factors including bounce rate, closeness to a special day, and visitor type. To accomplish this, we found machine learning classification algorithms that would perform the best for the data types and classification class values in the dataset. Using SciKit-Learn and self-developed machine learning algorithms for the perceptron model and decision tree algorithm with optimal feature selections, hyperparameter tuning, and cross-validation methods, e-commerce consumers are classified into buying or not buying based on their behaviors measured using the attribute values. Identifying major attribute values can help determine website features, advertisements, and user interface interactions that would attract consumers and positively influence their purchasing decisions. The best model found was our self-developed Decision Tree algorithm with all of the features.</a:t>
            </a:r>
            <a:endParaRPr sz="1700">
              <a:latin typeface="Georgia"/>
              <a:ea typeface="Georgia"/>
              <a:cs typeface="Georgia"/>
              <a:sym typeface="Georgia"/>
            </a:endParaRPr>
          </a:p>
        </p:txBody>
      </p:sp>
      <p:sp>
        <p:nvSpPr>
          <p:cNvPr id="56" name="Google Shape;56;p1"/>
          <p:cNvSpPr txBox="1"/>
          <p:nvPr>
            <p:ph idx="6" type="body"/>
          </p:nvPr>
        </p:nvSpPr>
        <p:spPr>
          <a:xfrm>
            <a:off x="274915" y="9569449"/>
            <a:ext cx="6959100" cy="480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sz="2520">
                <a:solidFill>
                  <a:srgbClr val="000000"/>
                </a:solidFill>
                <a:latin typeface="Georgia"/>
                <a:ea typeface="Georgia"/>
                <a:cs typeface="Georgia"/>
                <a:sym typeface="Georgia"/>
              </a:rPr>
              <a:t>Objectives</a:t>
            </a:r>
            <a:endParaRPr sz="2520">
              <a:solidFill>
                <a:srgbClr val="000000"/>
              </a:solidFill>
              <a:latin typeface="Georgia"/>
              <a:ea typeface="Georgia"/>
              <a:cs typeface="Georgia"/>
              <a:sym typeface="Georgia"/>
            </a:endParaRPr>
          </a:p>
        </p:txBody>
      </p:sp>
      <p:sp>
        <p:nvSpPr>
          <p:cNvPr id="57" name="Google Shape;57;p1"/>
          <p:cNvSpPr txBox="1"/>
          <p:nvPr>
            <p:ph idx="8" type="body"/>
          </p:nvPr>
        </p:nvSpPr>
        <p:spPr>
          <a:xfrm>
            <a:off x="7518393" y="5592663"/>
            <a:ext cx="6995400" cy="480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sz="2520">
                <a:solidFill>
                  <a:schemeClr val="dk1"/>
                </a:solidFill>
                <a:latin typeface="Georgia"/>
                <a:ea typeface="Georgia"/>
                <a:cs typeface="Georgia"/>
                <a:sym typeface="Georgia"/>
              </a:rPr>
              <a:t>Methods</a:t>
            </a:r>
            <a:endParaRPr sz="2520">
              <a:solidFill>
                <a:schemeClr val="dk1"/>
              </a:solidFill>
              <a:latin typeface="Georgia"/>
              <a:ea typeface="Georgia"/>
              <a:cs typeface="Georgia"/>
              <a:sym typeface="Georgia"/>
            </a:endParaRPr>
          </a:p>
        </p:txBody>
      </p:sp>
      <p:sp>
        <p:nvSpPr>
          <p:cNvPr id="58" name="Google Shape;58;p1"/>
          <p:cNvSpPr txBox="1"/>
          <p:nvPr>
            <p:ph idx="9" type="body"/>
          </p:nvPr>
        </p:nvSpPr>
        <p:spPr>
          <a:xfrm>
            <a:off x="7508683" y="5853095"/>
            <a:ext cx="6985200" cy="5233500"/>
          </a:xfrm>
          <a:prstGeom prst="rect">
            <a:avLst/>
          </a:prstGeom>
          <a:noFill/>
          <a:ln>
            <a:noFill/>
          </a:ln>
        </p:spPr>
        <p:txBody>
          <a:bodyPr anchorCtr="0" anchor="t" bIns="365750" lIns="365750" spcFirstLastPara="1" rIns="365750" wrap="square" tIns="365750">
            <a:spAutoFit/>
          </a:bodyPr>
          <a:lstStyle/>
          <a:p>
            <a:pPr indent="0" lvl="0" marL="0" rtl="0" algn="l">
              <a:spcBef>
                <a:spcPts val="0"/>
              </a:spcBef>
              <a:spcAft>
                <a:spcPts val="0"/>
              </a:spcAft>
              <a:buClr>
                <a:schemeClr val="dk1"/>
              </a:buClr>
              <a:buSzPts val="1920"/>
              <a:buNone/>
            </a:pPr>
            <a:r>
              <a:rPr b="1" lang="en-US" sz="1750">
                <a:latin typeface="Georgia"/>
                <a:ea typeface="Georgia"/>
                <a:cs typeface="Georgia"/>
                <a:sym typeface="Georgia"/>
              </a:rPr>
              <a:t>Test-Train Split</a:t>
            </a:r>
            <a:endParaRPr b="1" sz="1750">
              <a:latin typeface="Georgia"/>
              <a:ea typeface="Georgia"/>
              <a:cs typeface="Georgia"/>
              <a:sym typeface="Georgia"/>
            </a:endParaRPr>
          </a:p>
          <a:p>
            <a:pPr indent="-339725" lvl="0" marL="457200" rtl="0" algn="l">
              <a:spcBef>
                <a:spcPts val="0"/>
              </a:spcBef>
              <a:spcAft>
                <a:spcPts val="0"/>
              </a:spcAft>
              <a:buSzPts val="1750"/>
              <a:buFont typeface="Georgia"/>
              <a:buChar char="●"/>
            </a:pPr>
            <a:r>
              <a:rPr lang="en-US" sz="1750">
                <a:latin typeface="Georgia"/>
                <a:ea typeface="Georgia"/>
                <a:cs typeface="Georgia"/>
                <a:sym typeface="Georgia"/>
              </a:rPr>
              <a:t>Shuffled with SciKit-Learn’s train_test_split model</a:t>
            </a:r>
            <a:endParaRPr sz="1750">
              <a:latin typeface="Georgia"/>
              <a:ea typeface="Georgia"/>
              <a:cs typeface="Georgia"/>
              <a:sym typeface="Georgia"/>
            </a:endParaRPr>
          </a:p>
          <a:p>
            <a:pPr indent="0" lvl="0" marL="0" rtl="0" algn="l">
              <a:spcBef>
                <a:spcPts val="0"/>
              </a:spcBef>
              <a:spcAft>
                <a:spcPts val="0"/>
              </a:spcAft>
              <a:buNone/>
            </a:pPr>
            <a:r>
              <a:t/>
            </a:r>
            <a:endParaRPr sz="300">
              <a:latin typeface="Georgia"/>
              <a:ea typeface="Georgia"/>
              <a:cs typeface="Georgia"/>
              <a:sym typeface="Georgia"/>
            </a:endParaRPr>
          </a:p>
          <a:p>
            <a:pPr indent="0" lvl="0" marL="0" rtl="0" algn="l">
              <a:spcBef>
                <a:spcPts val="0"/>
              </a:spcBef>
              <a:spcAft>
                <a:spcPts val="0"/>
              </a:spcAft>
              <a:buClr>
                <a:schemeClr val="dk1"/>
              </a:buClr>
              <a:buSzPts val="1920"/>
              <a:buNone/>
            </a:pPr>
            <a:r>
              <a:rPr b="1" lang="en-US" sz="1750">
                <a:latin typeface="Georgia"/>
                <a:ea typeface="Georgia"/>
                <a:cs typeface="Georgia"/>
                <a:sym typeface="Georgia"/>
              </a:rPr>
              <a:t>Feature Selection</a:t>
            </a:r>
            <a:endParaRPr b="1" sz="1750">
              <a:latin typeface="Georgia"/>
              <a:ea typeface="Georgia"/>
              <a:cs typeface="Georgia"/>
              <a:sym typeface="Georgia"/>
            </a:endParaRPr>
          </a:p>
          <a:p>
            <a:pPr indent="-339725" lvl="0" marL="457200" rtl="0" algn="l">
              <a:spcBef>
                <a:spcPts val="0"/>
              </a:spcBef>
              <a:spcAft>
                <a:spcPts val="0"/>
              </a:spcAft>
              <a:buSzPts val="1750"/>
              <a:buFont typeface="Georgia"/>
              <a:buChar char="●"/>
            </a:pPr>
            <a:r>
              <a:rPr lang="en-US" sz="1750">
                <a:latin typeface="Georgia"/>
                <a:ea typeface="Georgia"/>
                <a:cs typeface="Georgia"/>
                <a:sym typeface="Georgia"/>
              </a:rPr>
              <a:t>Tree-based feature selection</a:t>
            </a:r>
            <a:endParaRPr sz="1750">
              <a:latin typeface="Georgia"/>
              <a:ea typeface="Georgia"/>
              <a:cs typeface="Georgia"/>
              <a:sym typeface="Georgia"/>
            </a:endParaRPr>
          </a:p>
          <a:p>
            <a:pPr indent="-339725" lvl="0" marL="457200" rtl="0" algn="l">
              <a:spcBef>
                <a:spcPts val="0"/>
              </a:spcBef>
              <a:spcAft>
                <a:spcPts val="0"/>
              </a:spcAft>
              <a:buSzPts val="1750"/>
              <a:buFont typeface="Georgia"/>
              <a:buChar char="●"/>
            </a:pPr>
            <a:r>
              <a:rPr lang="en-US" sz="1750">
                <a:latin typeface="Georgia"/>
                <a:ea typeface="Georgia"/>
                <a:cs typeface="Georgia"/>
                <a:sym typeface="Georgia"/>
              </a:rPr>
              <a:t>Pipeline method</a:t>
            </a:r>
            <a:endParaRPr sz="1750">
              <a:latin typeface="Georgia"/>
              <a:ea typeface="Georgia"/>
              <a:cs typeface="Georgia"/>
              <a:sym typeface="Georgia"/>
            </a:endParaRPr>
          </a:p>
          <a:p>
            <a:pPr indent="0" lvl="0" marL="457200" rtl="0" algn="l">
              <a:spcBef>
                <a:spcPts val="0"/>
              </a:spcBef>
              <a:spcAft>
                <a:spcPts val="0"/>
              </a:spcAft>
              <a:buNone/>
            </a:pPr>
            <a:r>
              <a:t/>
            </a:r>
            <a:endParaRPr sz="300">
              <a:latin typeface="Georgia"/>
              <a:ea typeface="Georgia"/>
              <a:cs typeface="Georgia"/>
              <a:sym typeface="Georgia"/>
            </a:endParaRPr>
          </a:p>
          <a:p>
            <a:pPr indent="0" lvl="0" marL="0" rtl="0" algn="l">
              <a:spcBef>
                <a:spcPts val="0"/>
              </a:spcBef>
              <a:spcAft>
                <a:spcPts val="0"/>
              </a:spcAft>
              <a:buClr>
                <a:schemeClr val="dk1"/>
              </a:buClr>
              <a:buSzPts val="1920"/>
              <a:buNone/>
            </a:pPr>
            <a:r>
              <a:rPr b="1" lang="en-US" sz="1750">
                <a:latin typeface="Georgia"/>
                <a:ea typeface="Georgia"/>
                <a:cs typeface="Georgia"/>
                <a:sym typeface="Georgia"/>
              </a:rPr>
              <a:t>Machine Learning Models</a:t>
            </a:r>
            <a:endParaRPr b="1" sz="1750">
              <a:latin typeface="Georgia"/>
              <a:ea typeface="Georgia"/>
              <a:cs typeface="Georgia"/>
              <a:sym typeface="Georgia"/>
            </a:endParaRPr>
          </a:p>
          <a:p>
            <a:pPr indent="-339725" lvl="0" marL="457200" rtl="0" algn="l">
              <a:spcBef>
                <a:spcPts val="0"/>
              </a:spcBef>
              <a:spcAft>
                <a:spcPts val="0"/>
              </a:spcAft>
              <a:buSzPts val="1750"/>
              <a:buFont typeface="Georgia"/>
              <a:buChar char="●"/>
            </a:pPr>
            <a:r>
              <a:rPr lang="en-US" sz="1750">
                <a:latin typeface="Georgia"/>
                <a:ea typeface="Georgia"/>
                <a:cs typeface="Georgia"/>
                <a:sym typeface="Georgia"/>
              </a:rPr>
              <a:t>Self-developed Perceptron Model vs. SciKit-Learn Perceptron Model</a:t>
            </a:r>
            <a:endParaRPr sz="1750">
              <a:latin typeface="Georgia"/>
              <a:ea typeface="Georgia"/>
              <a:cs typeface="Georgia"/>
              <a:sym typeface="Georgia"/>
            </a:endParaRPr>
          </a:p>
          <a:p>
            <a:pPr indent="-339725" lvl="0" marL="457200" rtl="0" algn="l">
              <a:spcBef>
                <a:spcPts val="0"/>
              </a:spcBef>
              <a:spcAft>
                <a:spcPts val="0"/>
              </a:spcAft>
              <a:buSzPts val="1750"/>
              <a:buFont typeface="Georgia"/>
              <a:buChar char="●"/>
            </a:pPr>
            <a:r>
              <a:rPr lang="en-US" sz="1750">
                <a:latin typeface="Georgia"/>
                <a:ea typeface="Georgia"/>
                <a:cs typeface="Georgia"/>
                <a:sym typeface="Georgia"/>
              </a:rPr>
              <a:t>Self-developed Decision Tree vs. SciKit-Learn</a:t>
            </a:r>
            <a:endParaRPr sz="1750">
              <a:latin typeface="Georgia"/>
              <a:ea typeface="Georgia"/>
              <a:cs typeface="Georgia"/>
              <a:sym typeface="Georgia"/>
            </a:endParaRPr>
          </a:p>
          <a:p>
            <a:pPr indent="0" lvl="0" marL="457200" rtl="0" algn="l">
              <a:spcBef>
                <a:spcPts val="0"/>
              </a:spcBef>
              <a:spcAft>
                <a:spcPts val="0"/>
              </a:spcAft>
              <a:buNone/>
            </a:pPr>
            <a:r>
              <a:rPr lang="en-US" sz="1750">
                <a:latin typeface="Georgia"/>
                <a:ea typeface="Georgia"/>
                <a:cs typeface="Georgia"/>
                <a:sym typeface="Georgia"/>
              </a:rPr>
              <a:t>Decision Tree</a:t>
            </a:r>
            <a:endParaRPr sz="1750">
              <a:latin typeface="Georgia"/>
              <a:ea typeface="Georgia"/>
              <a:cs typeface="Georgia"/>
              <a:sym typeface="Georgia"/>
            </a:endParaRPr>
          </a:p>
          <a:p>
            <a:pPr indent="-339725" lvl="0" marL="457200" rtl="0" algn="l">
              <a:spcBef>
                <a:spcPts val="0"/>
              </a:spcBef>
              <a:spcAft>
                <a:spcPts val="0"/>
              </a:spcAft>
              <a:buSzPts val="1750"/>
              <a:buFont typeface="Georgia"/>
              <a:buChar char="●"/>
            </a:pPr>
            <a:r>
              <a:rPr lang="en-US" sz="1750">
                <a:latin typeface="Georgia"/>
                <a:ea typeface="Georgia"/>
                <a:cs typeface="Georgia"/>
                <a:sym typeface="Georgia"/>
              </a:rPr>
              <a:t>Neural Networks  </a:t>
            </a:r>
            <a:endParaRPr sz="1750">
              <a:latin typeface="Georgia"/>
              <a:ea typeface="Georgia"/>
              <a:cs typeface="Georgia"/>
              <a:sym typeface="Georgia"/>
            </a:endParaRPr>
          </a:p>
          <a:p>
            <a:pPr indent="0" lvl="0" marL="457200" rtl="0" algn="l">
              <a:spcBef>
                <a:spcPts val="0"/>
              </a:spcBef>
              <a:spcAft>
                <a:spcPts val="0"/>
              </a:spcAft>
              <a:buNone/>
            </a:pPr>
            <a:r>
              <a:t/>
            </a:r>
            <a:endParaRPr sz="300">
              <a:latin typeface="Georgia"/>
              <a:ea typeface="Georgia"/>
              <a:cs typeface="Georgia"/>
              <a:sym typeface="Georgia"/>
            </a:endParaRPr>
          </a:p>
          <a:p>
            <a:pPr indent="0" lvl="0" marL="0" rtl="0" algn="l">
              <a:spcBef>
                <a:spcPts val="0"/>
              </a:spcBef>
              <a:spcAft>
                <a:spcPts val="0"/>
              </a:spcAft>
              <a:buClr>
                <a:schemeClr val="dk1"/>
              </a:buClr>
              <a:buSzPts val="1920"/>
              <a:buNone/>
            </a:pPr>
            <a:r>
              <a:rPr b="1" lang="en-US" sz="1750">
                <a:latin typeface="Georgia"/>
                <a:ea typeface="Georgia"/>
                <a:cs typeface="Georgia"/>
                <a:sym typeface="Georgia"/>
              </a:rPr>
              <a:t>Hyperparameter Tuning</a:t>
            </a:r>
            <a:endParaRPr b="1" sz="1750">
              <a:latin typeface="Georgia"/>
              <a:ea typeface="Georgia"/>
              <a:cs typeface="Georgia"/>
              <a:sym typeface="Georgia"/>
            </a:endParaRPr>
          </a:p>
          <a:p>
            <a:pPr indent="-339725" lvl="0" marL="457200" rtl="0" algn="l">
              <a:spcBef>
                <a:spcPts val="0"/>
              </a:spcBef>
              <a:spcAft>
                <a:spcPts val="0"/>
              </a:spcAft>
              <a:buSzPts val="1750"/>
              <a:buFont typeface="Georgia"/>
              <a:buChar char="●"/>
            </a:pPr>
            <a:r>
              <a:rPr lang="en-US" sz="1750">
                <a:latin typeface="Georgia"/>
                <a:ea typeface="Georgia"/>
                <a:cs typeface="Georgia"/>
                <a:sym typeface="Georgia"/>
              </a:rPr>
              <a:t>SciKit-Learn GridSearchCV</a:t>
            </a:r>
            <a:endParaRPr sz="1750">
              <a:latin typeface="Georgia"/>
              <a:ea typeface="Georgia"/>
              <a:cs typeface="Georgia"/>
              <a:sym typeface="Georgia"/>
            </a:endParaRPr>
          </a:p>
          <a:p>
            <a:pPr indent="-339725" lvl="0" marL="457200" rtl="0" algn="l">
              <a:spcBef>
                <a:spcPts val="0"/>
              </a:spcBef>
              <a:spcAft>
                <a:spcPts val="0"/>
              </a:spcAft>
              <a:buSzPts val="1750"/>
              <a:buFont typeface="Georgia"/>
              <a:buChar char="●"/>
            </a:pPr>
            <a:r>
              <a:rPr lang="en-US" sz="1750">
                <a:latin typeface="Georgia"/>
                <a:ea typeface="Georgia"/>
                <a:cs typeface="Georgia"/>
                <a:sym typeface="Georgia"/>
              </a:rPr>
              <a:t>Self-developed </a:t>
            </a:r>
            <a:r>
              <a:rPr lang="en-US" sz="1750">
                <a:latin typeface="Georgia"/>
                <a:ea typeface="Georgia"/>
                <a:cs typeface="Georgia"/>
                <a:sym typeface="Georgia"/>
              </a:rPr>
              <a:t>tuning</a:t>
            </a:r>
            <a:r>
              <a:rPr lang="en-US" sz="1750">
                <a:latin typeface="Georgia"/>
                <a:ea typeface="Georgia"/>
                <a:cs typeface="Georgia"/>
                <a:sym typeface="Georgia"/>
              </a:rPr>
              <a:t> algorithm</a:t>
            </a:r>
            <a:endParaRPr sz="1750">
              <a:latin typeface="Georgia"/>
              <a:ea typeface="Georgia"/>
              <a:cs typeface="Georgia"/>
              <a:sym typeface="Georgia"/>
            </a:endParaRPr>
          </a:p>
          <a:p>
            <a:pPr indent="0" lvl="0" marL="457200" rtl="0" algn="l">
              <a:spcBef>
                <a:spcPts val="0"/>
              </a:spcBef>
              <a:spcAft>
                <a:spcPts val="0"/>
              </a:spcAft>
              <a:buNone/>
            </a:pPr>
            <a:r>
              <a:t/>
            </a:r>
            <a:endParaRPr sz="300">
              <a:latin typeface="Georgia"/>
              <a:ea typeface="Georgia"/>
              <a:cs typeface="Georgia"/>
              <a:sym typeface="Georgia"/>
            </a:endParaRPr>
          </a:p>
          <a:p>
            <a:pPr indent="0" lvl="0" marL="0" rtl="0" algn="l">
              <a:spcBef>
                <a:spcPts val="0"/>
              </a:spcBef>
              <a:spcAft>
                <a:spcPts val="0"/>
              </a:spcAft>
              <a:buClr>
                <a:schemeClr val="dk1"/>
              </a:buClr>
              <a:buSzPts val="1920"/>
              <a:buNone/>
            </a:pPr>
            <a:r>
              <a:rPr b="1" lang="en-US" sz="1750">
                <a:latin typeface="Georgia"/>
                <a:ea typeface="Georgia"/>
                <a:cs typeface="Georgia"/>
                <a:sym typeface="Georgia"/>
              </a:rPr>
              <a:t>Cross-Validation Methods</a:t>
            </a:r>
            <a:endParaRPr b="1" sz="1750">
              <a:latin typeface="Georgia"/>
              <a:ea typeface="Georgia"/>
              <a:cs typeface="Georgia"/>
              <a:sym typeface="Georgia"/>
            </a:endParaRPr>
          </a:p>
          <a:p>
            <a:pPr indent="-339725" lvl="0" marL="457200" rtl="0" algn="l">
              <a:spcBef>
                <a:spcPts val="0"/>
              </a:spcBef>
              <a:spcAft>
                <a:spcPts val="0"/>
              </a:spcAft>
              <a:buSzPts val="1750"/>
              <a:buFont typeface="Georgia"/>
              <a:buChar char="●"/>
            </a:pPr>
            <a:r>
              <a:rPr lang="en-US" sz="1750">
                <a:latin typeface="Georgia"/>
                <a:ea typeface="Georgia"/>
                <a:cs typeface="Georgia"/>
                <a:sym typeface="Georgia"/>
              </a:rPr>
              <a:t>10-fold cross validation</a:t>
            </a:r>
            <a:endParaRPr sz="1750">
              <a:latin typeface="Georgia"/>
              <a:ea typeface="Georgia"/>
              <a:cs typeface="Georgia"/>
              <a:sym typeface="Georgia"/>
            </a:endParaRPr>
          </a:p>
        </p:txBody>
      </p:sp>
      <p:sp>
        <p:nvSpPr>
          <p:cNvPr id="59" name="Google Shape;59;p1"/>
          <p:cNvSpPr txBox="1"/>
          <p:nvPr>
            <p:ph idx="13" type="body"/>
          </p:nvPr>
        </p:nvSpPr>
        <p:spPr>
          <a:xfrm>
            <a:off x="14761560" y="3446363"/>
            <a:ext cx="6959100" cy="480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sz="2520">
                <a:solidFill>
                  <a:srgbClr val="000000"/>
                </a:solidFill>
                <a:latin typeface="Georgia"/>
                <a:ea typeface="Georgia"/>
                <a:cs typeface="Georgia"/>
                <a:sym typeface="Georgia"/>
              </a:rPr>
              <a:t>Results</a:t>
            </a:r>
            <a:endParaRPr sz="2520">
              <a:solidFill>
                <a:srgbClr val="000000"/>
              </a:solidFill>
              <a:latin typeface="Georgia"/>
              <a:ea typeface="Georgia"/>
              <a:cs typeface="Georgia"/>
              <a:sym typeface="Georgia"/>
            </a:endParaRPr>
          </a:p>
        </p:txBody>
      </p:sp>
      <p:sp>
        <p:nvSpPr>
          <p:cNvPr id="60" name="Google Shape;60;p1"/>
          <p:cNvSpPr txBox="1"/>
          <p:nvPr>
            <p:ph idx="14" type="body"/>
          </p:nvPr>
        </p:nvSpPr>
        <p:spPr>
          <a:xfrm>
            <a:off x="22034192" y="3250058"/>
            <a:ext cx="6985200" cy="5487300"/>
          </a:xfrm>
          <a:prstGeom prst="rect">
            <a:avLst/>
          </a:prstGeom>
          <a:noFill/>
          <a:ln>
            <a:noFill/>
          </a:ln>
        </p:spPr>
        <p:txBody>
          <a:bodyPr anchorCtr="0" anchor="t" bIns="365750" lIns="365750" spcFirstLastPara="1" rIns="365750" wrap="square" tIns="365750">
            <a:spAutoFit/>
          </a:bodyPr>
          <a:lstStyle/>
          <a:p>
            <a:pPr indent="0" lvl="0" marL="0" rtl="0" algn="l">
              <a:spcBef>
                <a:spcPts val="0"/>
              </a:spcBef>
              <a:spcAft>
                <a:spcPts val="0"/>
              </a:spcAft>
              <a:buClr>
                <a:schemeClr val="dk1"/>
              </a:buClr>
              <a:buSzPts val="1920"/>
              <a:buNone/>
            </a:pPr>
            <a:r>
              <a:rPr lang="en-US" sz="1420">
                <a:latin typeface="Georgia"/>
                <a:ea typeface="Georgia"/>
                <a:cs typeface="Georgia"/>
                <a:sym typeface="Georgia"/>
              </a:rPr>
              <a:t>Both methods of feature selection determined that the four most valuable features were ProductRelated, ProductRelated_Duration, ExitRates, and PageValues. “Selected features” below refers to these four.</a:t>
            </a:r>
            <a:endParaRPr sz="1420">
              <a:latin typeface="Georgia"/>
              <a:ea typeface="Georgia"/>
              <a:cs typeface="Georgia"/>
              <a:sym typeface="Georgia"/>
            </a:endParaRPr>
          </a:p>
          <a:p>
            <a:pPr indent="0" lvl="0" marL="0" rtl="0" algn="l">
              <a:spcBef>
                <a:spcPts val="0"/>
              </a:spcBef>
              <a:spcAft>
                <a:spcPts val="0"/>
              </a:spcAft>
              <a:buClr>
                <a:schemeClr val="dk1"/>
              </a:buClr>
              <a:buSzPts val="1920"/>
              <a:buNone/>
            </a:pPr>
            <a:r>
              <a:t/>
            </a:r>
            <a:endParaRPr sz="1420">
              <a:latin typeface="Georgia"/>
              <a:ea typeface="Georgia"/>
              <a:cs typeface="Georgia"/>
              <a:sym typeface="Georgia"/>
            </a:endParaRPr>
          </a:p>
          <a:p>
            <a:pPr indent="0" lvl="0" marL="0" rtl="0" algn="l">
              <a:spcBef>
                <a:spcPts val="0"/>
              </a:spcBef>
              <a:spcAft>
                <a:spcPts val="0"/>
              </a:spcAft>
              <a:buClr>
                <a:schemeClr val="dk1"/>
              </a:buClr>
              <a:buSzPts val="1920"/>
              <a:buNone/>
            </a:pPr>
            <a:r>
              <a:rPr b="1" lang="en-US" sz="1420">
                <a:latin typeface="Georgia"/>
                <a:ea typeface="Georgia"/>
                <a:cs typeface="Georgia"/>
                <a:sym typeface="Georgia"/>
              </a:rPr>
              <a:t>Perceptron Algorithms</a:t>
            </a:r>
            <a:endParaRPr b="1" sz="1420">
              <a:latin typeface="Georgia"/>
              <a:ea typeface="Georgia"/>
              <a:cs typeface="Georgia"/>
              <a:sym typeface="Georgia"/>
            </a:endParaRPr>
          </a:p>
          <a:p>
            <a:pPr indent="-318770" lvl="0" marL="457200" rtl="0" algn="l">
              <a:spcBef>
                <a:spcPts val="0"/>
              </a:spcBef>
              <a:spcAft>
                <a:spcPts val="0"/>
              </a:spcAft>
              <a:buSzPts val="1420"/>
              <a:buFont typeface="Georgia"/>
              <a:buChar char="●"/>
            </a:pPr>
            <a:r>
              <a:rPr lang="en-US" sz="1420">
                <a:latin typeface="Georgia"/>
                <a:ea typeface="Georgia"/>
                <a:cs typeface="Georgia"/>
                <a:sym typeface="Georgia"/>
              </a:rPr>
              <a:t>Self-developed Model:</a:t>
            </a:r>
            <a:endParaRPr sz="1420">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all features, alpha = 0.001, epochs = 1000</a:t>
            </a:r>
            <a:endParaRPr sz="993">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selected features, </a:t>
            </a:r>
            <a:r>
              <a:rPr lang="en-US" sz="993">
                <a:latin typeface="Georgia"/>
                <a:ea typeface="Georgia"/>
                <a:cs typeface="Georgia"/>
                <a:sym typeface="Georgia"/>
              </a:rPr>
              <a:t>alpha = 0.001, epochs = 1000</a:t>
            </a:r>
            <a:endParaRPr sz="993">
              <a:latin typeface="Georgia"/>
              <a:ea typeface="Georgia"/>
              <a:cs typeface="Georgia"/>
              <a:sym typeface="Georgia"/>
            </a:endParaRPr>
          </a:p>
          <a:p>
            <a:pPr indent="-318770" lvl="0" marL="457200" rtl="0" algn="l">
              <a:spcBef>
                <a:spcPts val="0"/>
              </a:spcBef>
              <a:spcAft>
                <a:spcPts val="0"/>
              </a:spcAft>
              <a:buSzPts val="1420"/>
              <a:buFont typeface="Georgia"/>
              <a:buChar char="●"/>
            </a:pPr>
            <a:r>
              <a:rPr lang="en-US" sz="1420">
                <a:latin typeface="Georgia"/>
                <a:ea typeface="Georgia"/>
                <a:cs typeface="Georgia"/>
                <a:sym typeface="Georgia"/>
              </a:rPr>
              <a:t>SciKit-Learn Model:</a:t>
            </a:r>
            <a:endParaRPr sz="1420">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all features</a:t>
            </a:r>
            <a:endParaRPr sz="993">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selected features</a:t>
            </a:r>
            <a:endParaRPr sz="993">
              <a:latin typeface="Georgia"/>
              <a:ea typeface="Georgia"/>
              <a:cs typeface="Georgia"/>
              <a:sym typeface="Georgia"/>
            </a:endParaRPr>
          </a:p>
          <a:p>
            <a:pPr indent="0" lvl="0" marL="914400" rtl="0" algn="l">
              <a:spcBef>
                <a:spcPts val="0"/>
              </a:spcBef>
              <a:spcAft>
                <a:spcPts val="0"/>
              </a:spcAft>
              <a:buNone/>
            </a:pPr>
            <a:r>
              <a:t/>
            </a:r>
            <a:endParaRPr sz="300">
              <a:latin typeface="Georgia"/>
              <a:ea typeface="Georgia"/>
              <a:cs typeface="Georgia"/>
              <a:sym typeface="Georgia"/>
            </a:endParaRPr>
          </a:p>
          <a:p>
            <a:pPr indent="0" lvl="0" marL="0" rtl="0" algn="l">
              <a:spcBef>
                <a:spcPts val="0"/>
              </a:spcBef>
              <a:spcAft>
                <a:spcPts val="0"/>
              </a:spcAft>
              <a:buClr>
                <a:schemeClr val="dk1"/>
              </a:buClr>
              <a:buSzPts val="1920"/>
              <a:buNone/>
            </a:pPr>
            <a:r>
              <a:rPr b="1" lang="en-US" sz="1420">
                <a:latin typeface="Georgia"/>
                <a:ea typeface="Georgia"/>
                <a:cs typeface="Georgia"/>
                <a:sym typeface="Georgia"/>
              </a:rPr>
              <a:t>Decision Tree Algorithms</a:t>
            </a:r>
            <a:endParaRPr b="1" sz="1420">
              <a:latin typeface="Georgia"/>
              <a:ea typeface="Georgia"/>
              <a:cs typeface="Georgia"/>
              <a:sym typeface="Georgia"/>
            </a:endParaRPr>
          </a:p>
          <a:p>
            <a:pPr indent="-318770" lvl="0" marL="457200" rtl="0" algn="l">
              <a:spcBef>
                <a:spcPts val="0"/>
              </a:spcBef>
              <a:spcAft>
                <a:spcPts val="0"/>
              </a:spcAft>
              <a:buSzPts val="1420"/>
              <a:buFont typeface="Georgia"/>
              <a:buChar char="●"/>
            </a:pPr>
            <a:r>
              <a:rPr lang="en-US" sz="1420">
                <a:latin typeface="Georgia"/>
                <a:ea typeface="Georgia"/>
                <a:cs typeface="Georgia"/>
                <a:sym typeface="Georgia"/>
              </a:rPr>
              <a:t>Self-developed Model:</a:t>
            </a:r>
            <a:endParaRPr sz="1420">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all features, max_depth = 6, impurity = 0.0, min_instances =2</a:t>
            </a:r>
            <a:endParaRPr sz="993">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selected features, max_depth = 6, impurity = 0.0, min_instances = 2</a:t>
            </a:r>
            <a:endParaRPr sz="993">
              <a:latin typeface="Georgia"/>
              <a:ea typeface="Georgia"/>
              <a:cs typeface="Georgia"/>
              <a:sym typeface="Georgia"/>
            </a:endParaRPr>
          </a:p>
          <a:p>
            <a:pPr indent="0" lvl="0" marL="914400" rtl="0" algn="l">
              <a:spcBef>
                <a:spcPts val="0"/>
              </a:spcBef>
              <a:spcAft>
                <a:spcPts val="0"/>
              </a:spcAft>
              <a:buNone/>
            </a:pPr>
            <a:r>
              <a:t/>
            </a:r>
            <a:endParaRPr sz="300">
              <a:latin typeface="Georgia"/>
              <a:ea typeface="Georgia"/>
              <a:cs typeface="Georgia"/>
              <a:sym typeface="Georgia"/>
            </a:endParaRPr>
          </a:p>
          <a:p>
            <a:pPr indent="-318770" lvl="0" marL="457200" rtl="0" algn="l">
              <a:spcBef>
                <a:spcPts val="0"/>
              </a:spcBef>
              <a:spcAft>
                <a:spcPts val="0"/>
              </a:spcAft>
              <a:buSzPts val="1420"/>
              <a:buFont typeface="Georgia"/>
              <a:buChar char="●"/>
            </a:pPr>
            <a:r>
              <a:rPr lang="en-US" sz="1420">
                <a:latin typeface="Georgia"/>
                <a:ea typeface="Georgia"/>
                <a:cs typeface="Georgia"/>
                <a:sym typeface="Georgia"/>
              </a:rPr>
              <a:t>SciKit-Learn Model:</a:t>
            </a:r>
            <a:endParaRPr sz="1420">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all features, max_depth = 4, min_instances = 2 </a:t>
            </a:r>
            <a:endParaRPr sz="993">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selected features, max_depth = 4, min_instances = 2</a:t>
            </a:r>
            <a:endParaRPr sz="993">
              <a:latin typeface="Georgia"/>
              <a:ea typeface="Georgia"/>
              <a:cs typeface="Georgia"/>
              <a:sym typeface="Georgia"/>
            </a:endParaRPr>
          </a:p>
          <a:p>
            <a:pPr indent="0" lvl="0" marL="914400" rtl="0" algn="l">
              <a:spcBef>
                <a:spcPts val="0"/>
              </a:spcBef>
              <a:spcAft>
                <a:spcPts val="0"/>
              </a:spcAft>
              <a:buNone/>
            </a:pPr>
            <a:r>
              <a:t/>
            </a:r>
            <a:endParaRPr sz="300">
              <a:latin typeface="Georgia"/>
              <a:ea typeface="Georgia"/>
              <a:cs typeface="Georgia"/>
              <a:sym typeface="Georgia"/>
            </a:endParaRPr>
          </a:p>
          <a:p>
            <a:pPr indent="0" lvl="0" marL="0" rtl="0" algn="l">
              <a:spcBef>
                <a:spcPts val="0"/>
              </a:spcBef>
              <a:spcAft>
                <a:spcPts val="0"/>
              </a:spcAft>
              <a:buClr>
                <a:schemeClr val="dk1"/>
              </a:buClr>
              <a:buSzPts val="1920"/>
              <a:buNone/>
            </a:pPr>
            <a:r>
              <a:rPr b="1" lang="en-US" sz="1420">
                <a:latin typeface="Georgia"/>
                <a:ea typeface="Georgia"/>
                <a:cs typeface="Georgia"/>
                <a:sym typeface="Georgia"/>
              </a:rPr>
              <a:t>Neural Networks</a:t>
            </a:r>
            <a:endParaRPr b="1" sz="1420">
              <a:latin typeface="Georgia"/>
              <a:ea typeface="Georgia"/>
              <a:cs typeface="Georgia"/>
              <a:sym typeface="Georgia"/>
            </a:endParaRPr>
          </a:p>
          <a:p>
            <a:pPr indent="-318770" lvl="0" marL="457200" rtl="0" algn="l">
              <a:spcBef>
                <a:spcPts val="0"/>
              </a:spcBef>
              <a:spcAft>
                <a:spcPts val="0"/>
              </a:spcAft>
              <a:buSzPts val="1420"/>
              <a:buFont typeface="Georgia"/>
              <a:buChar char="●"/>
            </a:pPr>
            <a:r>
              <a:rPr lang="en-US" sz="1420">
                <a:latin typeface="Georgia"/>
                <a:ea typeface="Georgia"/>
                <a:cs typeface="Georgia"/>
                <a:sym typeface="Georgia"/>
              </a:rPr>
              <a:t>TensorFlow Library, Sequential</a:t>
            </a:r>
            <a:endParaRPr sz="1420">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activation criteria : relu</a:t>
            </a:r>
            <a:endParaRPr sz="993">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optimizer : Adam</a:t>
            </a:r>
            <a:endParaRPr sz="993">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all parameters (10,625) were trainable parameters</a:t>
            </a:r>
            <a:endParaRPr sz="993">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batch size = 2, verbose = 0, validation split = 0.2</a:t>
            </a:r>
            <a:endParaRPr sz="993">
              <a:latin typeface="Georgia"/>
              <a:ea typeface="Georgia"/>
              <a:cs typeface="Georgia"/>
              <a:sym typeface="Georgia"/>
            </a:endParaRPr>
          </a:p>
          <a:p>
            <a:pPr indent="-291655" lvl="1" marL="914400" rtl="0" algn="l">
              <a:spcBef>
                <a:spcPts val="0"/>
              </a:spcBef>
              <a:spcAft>
                <a:spcPts val="0"/>
              </a:spcAft>
              <a:buSzPts val="993"/>
              <a:buFont typeface="Georgia"/>
              <a:buChar char="○"/>
            </a:pPr>
            <a:r>
              <a:rPr lang="en-US" sz="993">
                <a:latin typeface="Georgia"/>
                <a:ea typeface="Georgia"/>
                <a:cs typeface="Georgia"/>
                <a:sym typeface="Georgia"/>
              </a:rPr>
              <a:t>MSE = 0.08, MAE = 0.152, RMSE = 0.421, TMAE = 0.249</a:t>
            </a:r>
            <a:endParaRPr sz="993">
              <a:latin typeface="Georgia"/>
              <a:ea typeface="Georgia"/>
              <a:cs typeface="Georgia"/>
              <a:sym typeface="Georgia"/>
            </a:endParaRPr>
          </a:p>
        </p:txBody>
      </p:sp>
      <p:sp>
        <p:nvSpPr>
          <p:cNvPr id="61" name="Google Shape;61;p1"/>
          <p:cNvSpPr txBox="1"/>
          <p:nvPr>
            <p:ph idx="15" type="body"/>
          </p:nvPr>
        </p:nvSpPr>
        <p:spPr>
          <a:xfrm>
            <a:off x="22007592" y="3052199"/>
            <a:ext cx="6958800" cy="480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sz="2520">
                <a:solidFill>
                  <a:srgbClr val="000000"/>
                </a:solidFill>
                <a:latin typeface="Georgia"/>
                <a:ea typeface="Georgia"/>
                <a:cs typeface="Georgia"/>
                <a:sym typeface="Georgia"/>
              </a:rPr>
              <a:t>Results (cont.)</a:t>
            </a:r>
            <a:endParaRPr sz="2520">
              <a:solidFill>
                <a:srgbClr val="000000"/>
              </a:solidFill>
              <a:latin typeface="Georgia"/>
              <a:ea typeface="Georgia"/>
              <a:cs typeface="Georgia"/>
              <a:sym typeface="Georgia"/>
            </a:endParaRPr>
          </a:p>
        </p:txBody>
      </p:sp>
      <p:sp>
        <p:nvSpPr>
          <p:cNvPr id="62" name="Google Shape;62;p1"/>
          <p:cNvSpPr txBox="1"/>
          <p:nvPr>
            <p:ph idx="17" type="body"/>
          </p:nvPr>
        </p:nvSpPr>
        <p:spPr>
          <a:xfrm>
            <a:off x="22034215" y="8734225"/>
            <a:ext cx="6932400" cy="480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sz="2520">
                <a:solidFill>
                  <a:srgbClr val="000000"/>
                </a:solidFill>
                <a:latin typeface="Georgia"/>
                <a:ea typeface="Georgia"/>
                <a:cs typeface="Georgia"/>
                <a:sym typeface="Georgia"/>
              </a:rPr>
              <a:t>Conclusions</a:t>
            </a:r>
            <a:endParaRPr sz="2520">
              <a:solidFill>
                <a:srgbClr val="000000"/>
              </a:solidFill>
              <a:latin typeface="Georgia"/>
              <a:ea typeface="Georgia"/>
              <a:cs typeface="Georgia"/>
              <a:sym typeface="Georgia"/>
            </a:endParaRPr>
          </a:p>
        </p:txBody>
      </p:sp>
      <p:sp>
        <p:nvSpPr>
          <p:cNvPr id="63" name="Google Shape;63;p1"/>
          <p:cNvSpPr txBox="1"/>
          <p:nvPr>
            <p:ph idx="18" type="body"/>
          </p:nvPr>
        </p:nvSpPr>
        <p:spPr>
          <a:xfrm>
            <a:off x="22097527" y="8827353"/>
            <a:ext cx="6932400" cy="5674500"/>
          </a:xfrm>
          <a:prstGeom prst="rect">
            <a:avLst/>
          </a:prstGeom>
          <a:noFill/>
          <a:ln>
            <a:noFill/>
          </a:ln>
        </p:spPr>
        <p:txBody>
          <a:bodyPr anchorCtr="0" anchor="t" bIns="365750" lIns="365750" spcFirstLastPara="1" rIns="365750" wrap="square" tIns="365750">
            <a:spAutoFit/>
          </a:bodyPr>
          <a:lstStyle/>
          <a:p>
            <a:pPr indent="0" lvl="0" marL="0" rtl="0" algn="l">
              <a:spcBef>
                <a:spcPts val="0"/>
              </a:spcBef>
              <a:spcAft>
                <a:spcPts val="0"/>
              </a:spcAft>
              <a:buClr>
                <a:schemeClr val="dk1"/>
              </a:buClr>
              <a:buSzPts val="1100"/>
              <a:buNone/>
            </a:pPr>
            <a:r>
              <a:rPr b="1" lang="en-US" sz="1520">
                <a:latin typeface="Georgia"/>
                <a:ea typeface="Georgia"/>
                <a:cs typeface="Georgia"/>
                <a:sym typeface="Georgia"/>
              </a:rPr>
              <a:t>Findings:</a:t>
            </a:r>
            <a:endParaRPr b="1"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Best Model: </a:t>
            </a:r>
            <a:r>
              <a:rPr lang="en-US" sz="1520">
                <a:latin typeface="Georgia"/>
                <a:ea typeface="Georgia"/>
                <a:cs typeface="Georgia"/>
                <a:sym typeface="Georgia"/>
              </a:rPr>
              <a:t>self-developed decision tree algorithm with all features</a:t>
            </a:r>
            <a:endParaRPr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Hyperparameters: criterion- entropy, maximum depth- 4; minimum instances- 2; and 0.0 for target impurity</a:t>
            </a:r>
            <a:endParaRPr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Caveats: skewed data, many more “False” values</a:t>
            </a:r>
            <a:endParaRPr sz="1520">
              <a:latin typeface="Georgia"/>
              <a:ea typeface="Georgia"/>
              <a:cs typeface="Georgia"/>
              <a:sym typeface="Georgia"/>
            </a:endParaRPr>
          </a:p>
          <a:p>
            <a:pPr indent="0" lvl="0" marL="0" rtl="0" algn="l">
              <a:spcBef>
                <a:spcPts val="1000"/>
              </a:spcBef>
              <a:spcAft>
                <a:spcPts val="0"/>
              </a:spcAft>
              <a:buNone/>
            </a:pPr>
            <a:r>
              <a:rPr b="1" lang="en-US" sz="1520">
                <a:latin typeface="Georgia"/>
                <a:ea typeface="Georgia"/>
                <a:cs typeface="Georgia"/>
                <a:sym typeface="Georgia"/>
              </a:rPr>
              <a:t>Broader Context:</a:t>
            </a:r>
            <a:endParaRPr b="1"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Potential for ML to be used across all sizes of businesses</a:t>
            </a:r>
            <a:endParaRPr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Make more effective decisions for their business and customer bse</a:t>
            </a:r>
            <a:endParaRPr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Potential for project to be used in immoral ways </a:t>
            </a:r>
            <a:endParaRPr sz="1520">
              <a:latin typeface="Georgia"/>
              <a:ea typeface="Georgia"/>
              <a:cs typeface="Georgia"/>
              <a:sym typeface="Georgia"/>
            </a:endParaRPr>
          </a:p>
          <a:p>
            <a:pPr indent="0" lvl="0" marL="0" rtl="0" algn="l">
              <a:spcBef>
                <a:spcPts val="1000"/>
              </a:spcBef>
              <a:spcAft>
                <a:spcPts val="0"/>
              </a:spcAft>
              <a:buNone/>
            </a:pPr>
            <a:r>
              <a:rPr b="1" lang="en-US" sz="1520">
                <a:latin typeface="Georgia"/>
                <a:ea typeface="Georgia"/>
                <a:cs typeface="Georgia"/>
                <a:sym typeface="Georgia"/>
              </a:rPr>
              <a:t>Reflection:</a:t>
            </a:r>
            <a:endParaRPr b="1"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Would </a:t>
            </a:r>
            <a:r>
              <a:rPr lang="en-US" sz="1520">
                <a:latin typeface="Georgia"/>
                <a:ea typeface="Georgia"/>
                <a:cs typeface="Georgia"/>
                <a:sym typeface="Georgia"/>
              </a:rPr>
              <a:t>implement hyperparameter tuning with the perceptron model ( alpha and epochs) </a:t>
            </a:r>
            <a:endParaRPr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More neural network algorithms to compare with each other, </a:t>
            </a:r>
            <a:endParaRPr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Take a sample from the original dataset representative of more equal proportions of “True” and “False” to alleviate data skewness</a:t>
            </a:r>
            <a:endParaRPr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Determine an unbiased way to assign weights to the five metric scores to take into account the varying importances of the particular metrics</a:t>
            </a:r>
            <a:endParaRPr sz="1520">
              <a:latin typeface="Georgia"/>
              <a:ea typeface="Georgia"/>
              <a:cs typeface="Georgia"/>
              <a:sym typeface="Georgia"/>
            </a:endParaRPr>
          </a:p>
          <a:p>
            <a:pPr indent="-325120" lvl="0" marL="457200" rtl="0" algn="l">
              <a:spcBef>
                <a:spcPts val="0"/>
              </a:spcBef>
              <a:spcAft>
                <a:spcPts val="0"/>
              </a:spcAft>
              <a:buSzPts val="1520"/>
              <a:buFont typeface="Georgia"/>
              <a:buChar char="●"/>
            </a:pPr>
            <a:r>
              <a:rPr lang="en-US" sz="1520">
                <a:latin typeface="Georgia"/>
                <a:ea typeface="Georgia"/>
                <a:cs typeface="Georgia"/>
                <a:sym typeface="Georgia"/>
              </a:rPr>
              <a:t>Try clustering the customers into specific groups based on similar behaviors</a:t>
            </a:r>
            <a:endParaRPr b="1" sz="1520">
              <a:latin typeface="Georgia"/>
              <a:ea typeface="Georgia"/>
              <a:cs typeface="Georgia"/>
              <a:sym typeface="Georgia"/>
            </a:endParaRPr>
          </a:p>
        </p:txBody>
      </p:sp>
      <p:sp>
        <p:nvSpPr>
          <p:cNvPr id="64" name="Google Shape;64;p1"/>
          <p:cNvSpPr txBox="1"/>
          <p:nvPr>
            <p:ph idx="19" type="body"/>
          </p:nvPr>
        </p:nvSpPr>
        <p:spPr>
          <a:xfrm>
            <a:off x="22034215" y="14223253"/>
            <a:ext cx="6932400" cy="480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1F3864"/>
              </a:buClr>
              <a:buSzPts val="1920"/>
              <a:buNone/>
            </a:pPr>
            <a:r>
              <a:rPr lang="en-US" sz="2520">
                <a:solidFill>
                  <a:srgbClr val="000000"/>
                </a:solidFill>
                <a:latin typeface="Georgia"/>
                <a:ea typeface="Georgia"/>
                <a:cs typeface="Georgia"/>
                <a:sym typeface="Georgia"/>
              </a:rPr>
              <a:t>References</a:t>
            </a:r>
            <a:endParaRPr sz="2520">
              <a:solidFill>
                <a:srgbClr val="000000"/>
              </a:solidFill>
              <a:latin typeface="Georgia"/>
              <a:ea typeface="Georgia"/>
              <a:cs typeface="Georgia"/>
              <a:sym typeface="Georgia"/>
            </a:endParaRPr>
          </a:p>
        </p:txBody>
      </p:sp>
      <p:sp>
        <p:nvSpPr>
          <p:cNvPr id="65" name="Google Shape;65;p1"/>
          <p:cNvSpPr txBox="1"/>
          <p:nvPr>
            <p:ph idx="20" type="body"/>
          </p:nvPr>
        </p:nvSpPr>
        <p:spPr>
          <a:xfrm>
            <a:off x="22186400" y="14303775"/>
            <a:ext cx="7226700" cy="1939500"/>
          </a:xfrm>
          <a:prstGeom prst="rect">
            <a:avLst/>
          </a:prstGeom>
          <a:noFill/>
          <a:ln>
            <a:noFill/>
          </a:ln>
        </p:spPr>
        <p:txBody>
          <a:bodyPr anchorCtr="0" anchor="t" bIns="365750" lIns="365750" spcFirstLastPara="1" rIns="365750" wrap="square" tIns="365750">
            <a:spAutoFit/>
          </a:bodyPr>
          <a:lstStyle/>
          <a:p>
            <a:pPr indent="0" lvl="0" marL="0" rtl="0" algn="l">
              <a:lnSpc>
                <a:spcPct val="100000"/>
              </a:lnSpc>
              <a:spcBef>
                <a:spcPts val="0"/>
              </a:spcBef>
              <a:spcAft>
                <a:spcPts val="0"/>
              </a:spcAft>
              <a:buClr>
                <a:schemeClr val="dk1"/>
              </a:buClr>
              <a:buSzPts val="1100"/>
              <a:buFont typeface="Arial"/>
              <a:buNone/>
            </a:pPr>
            <a:r>
              <a:rPr lang="en-US" sz="600">
                <a:latin typeface="Georgia"/>
                <a:ea typeface="Georgia"/>
                <a:cs typeface="Georgia"/>
                <a:sym typeface="Georgia"/>
              </a:rPr>
              <a:t>“Ecommerce Machine Learning: Business Benefits + Use Cases.” </a:t>
            </a:r>
            <a:r>
              <a:rPr i="1" lang="en-US" sz="600">
                <a:latin typeface="Georgia"/>
                <a:ea typeface="Georgia"/>
                <a:cs typeface="Georgia"/>
                <a:sym typeface="Georgia"/>
              </a:rPr>
              <a:t>BigCommerce</a:t>
            </a:r>
            <a:r>
              <a:rPr lang="en-US" sz="600">
                <a:latin typeface="Georgia"/>
                <a:ea typeface="Georgia"/>
                <a:cs typeface="Georgia"/>
                <a:sym typeface="Georgia"/>
              </a:rPr>
              <a:t>, https://www.bigcommerce.com/articles/ecommerce/machine-learning/. </a:t>
            </a:r>
            <a:endParaRPr sz="600">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600">
                <a:latin typeface="Georgia"/>
                <a:ea typeface="Georgia"/>
                <a:cs typeface="Georgia"/>
                <a:sym typeface="Georgia"/>
              </a:rPr>
              <a:t>Galarnyk, Michael. “Understanding Train Test Split.” </a:t>
            </a:r>
            <a:r>
              <a:rPr i="1" lang="en-US" sz="600">
                <a:latin typeface="Georgia"/>
                <a:ea typeface="Georgia"/>
                <a:cs typeface="Georgia"/>
                <a:sym typeface="Georgia"/>
              </a:rPr>
              <a:t>Built In</a:t>
            </a:r>
            <a:r>
              <a:rPr lang="en-US" sz="600">
                <a:latin typeface="Georgia"/>
                <a:ea typeface="Georgia"/>
                <a:cs typeface="Georgia"/>
                <a:sym typeface="Georgia"/>
              </a:rPr>
              <a:t>, 28 July 2022, https://builtin.com/data-science/train-test-split. </a:t>
            </a:r>
            <a:endParaRPr sz="600">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600">
                <a:latin typeface="Georgia"/>
                <a:ea typeface="Georgia"/>
                <a:cs typeface="Georgia"/>
                <a:sym typeface="Georgia"/>
              </a:rPr>
              <a:t>Grant, Peter. “An Introduction to Bias-Variance Tradeoff.” </a:t>
            </a:r>
            <a:r>
              <a:rPr i="1" lang="en-US" sz="600">
                <a:latin typeface="Georgia"/>
                <a:ea typeface="Georgia"/>
                <a:cs typeface="Georgia"/>
                <a:sym typeface="Georgia"/>
              </a:rPr>
              <a:t>Built In</a:t>
            </a:r>
            <a:r>
              <a:rPr lang="en-US" sz="600">
                <a:latin typeface="Georgia"/>
                <a:ea typeface="Georgia"/>
                <a:cs typeface="Georgia"/>
                <a:sym typeface="Georgia"/>
              </a:rPr>
              <a:t>, 2 Dec. 2021, https://builtin.com/data-science/bias-variance-tradeoff. </a:t>
            </a:r>
            <a:endParaRPr sz="600">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600">
                <a:latin typeface="Georgia"/>
                <a:ea typeface="Georgia"/>
                <a:cs typeface="Georgia"/>
                <a:sym typeface="Georgia"/>
              </a:rPr>
              <a:t>Hashmi, Farukh. “How to Find Best Hyperparameters Using GridSearchCV in Python.”</a:t>
            </a:r>
            <a:r>
              <a:rPr i="1" lang="en-US" sz="600">
                <a:latin typeface="Georgia"/>
                <a:ea typeface="Georgia"/>
                <a:cs typeface="Georgia"/>
                <a:sym typeface="Georgia"/>
              </a:rPr>
              <a:t>Thinking Neuron</a:t>
            </a:r>
            <a:r>
              <a:rPr lang="en-US" sz="600">
                <a:latin typeface="Georgia"/>
                <a:ea typeface="Georgia"/>
                <a:cs typeface="Georgia"/>
                <a:sym typeface="Georgia"/>
              </a:rPr>
              <a:t>, Thinking Neuron, https://thinkingneuron.com/how-to-find-best- hyperparameters-using-gridsearchcv-in-python/</a:t>
            </a:r>
            <a:endParaRPr sz="600">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600">
                <a:latin typeface="Georgia"/>
                <a:ea typeface="Georgia"/>
                <a:cs typeface="Georgia"/>
                <a:sym typeface="Georgia"/>
              </a:rPr>
              <a:t>Jain, Vipin, et al. “An Overview of Electronic Commerce (e-Commerce).” Journal of Contemporary Issues in Business and Government, vol. 27, no. 3, 2021, https://doi.org/10.47750/cibg.2021.27.03.090. </a:t>
            </a:r>
            <a:endParaRPr sz="600">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600">
                <a:latin typeface="Georgia"/>
                <a:ea typeface="Georgia"/>
                <a:cs typeface="Georgia"/>
                <a:sym typeface="Georgia"/>
              </a:rPr>
              <a:t>Kumar, Manoj, et al. “Model-Based and Sequential Feature Selection.” Scikit-Learn, https://scikit-learn.org/stable/auto_examples/feature_selection/plot_select_from_model_diabetes.html#sphx-glr-auto-examples-feature-selection-plot-select-from-model-diabetes-py. </a:t>
            </a:r>
            <a:endParaRPr sz="600">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600">
                <a:latin typeface="Georgia"/>
                <a:ea typeface="Georgia"/>
                <a:cs typeface="Georgia"/>
                <a:sym typeface="Georgia"/>
              </a:rPr>
              <a:t>Sakar, C., and Yomi Kastro. “Online Shoppers Purchasing Intention Dataset.” UC Irvine Machine Learning Repository, UC Irvine, 30 Aug. 2018, https://archive-beta.ics.uci.edu/dataset/468/online+shoppers+purchasing+intention+dataset. </a:t>
            </a:r>
            <a:endParaRPr sz="600">
              <a:latin typeface="Georgia"/>
              <a:ea typeface="Georgia"/>
              <a:cs typeface="Georgia"/>
              <a:sym typeface="Georgia"/>
            </a:endParaRPr>
          </a:p>
          <a:p>
            <a:pPr indent="0" lvl="0" marL="0" rtl="0" algn="l">
              <a:lnSpc>
                <a:spcPct val="100000"/>
              </a:lnSpc>
              <a:spcBef>
                <a:spcPts val="0"/>
              </a:spcBef>
              <a:spcAft>
                <a:spcPts val="500"/>
              </a:spcAft>
              <a:buClr>
                <a:schemeClr val="dk1"/>
              </a:buClr>
              <a:buSzPts val="1100"/>
              <a:buFont typeface="Arial"/>
              <a:buNone/>
            </a:pPr>
            <a:r>
              <a:rPr lang="en-US" sz="600">
                <a:latin typeface="Georgia"/>
                <a:ea typeface="Georgia"/>
                <a:cs typeface="Georgia"/>
                <a:sym typeface="Georgia"/>
              </a:rPr>
              <a:t>Zeglam. “Zeglam/Online-Shoppers-Intention-Prediction: Predict the Intention (Make a Purchase or Not) of e-Commerce Website Visitors.” GitHub, https://github.com/zeglam/Online- shoppers-intention-prediction. </a:t>
            </a:r>
            <a:endParaRPr sz="1420"/>
          </a:p>
        </p:txBody>
      </p:sp>
      <p:sp>
        <p:nvSpPr>
          <p:cNvPr id="66" name="Google Shape;66;p1"/>
          <p:cNvSpPr/>
          <p:nvPr/>
        </p:nvSpPr>
        <p:spPr>
          <a:xfrm>
            <a:off x="3766688" y="13278591"/>
            <a:ext cx="1831569" cy="2761480"/>
          </a:xfrm>
          <a:custGeom>
            <a:rect b="b" l="l" r="r" t="t"/>
            <a:pathLst>
              <a:path extrusionOk="0" h="75844" w="50304">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
          <p:cNvSpPr/>
          <p:nvPr/>
        </p:nvSpPr>
        <p:spPr>
          <a:xfrm>
            <a:off x="5437944" y="13096116"/>
            <a:ext cx="521064" cy="555070"/>
          </a:xfrm>
          <a:custGeom>
            <a:rect b="b" l="l" r="r" t="t"/>
            <a:pathLst>
              <a:path extrusionOk="0" h="15245" w="14311">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a:off x="4271961" y="12599240"/>
            <a:ext cx="1473258" cy="2699947"/>
          </a:xfrm>
          <a:custGeom>
            <a:rect b="b" l="l" r="r" t="t"/>
            <a:pathLst>
              <a:path extrusionOk="0" h="74154" w="40463">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rgbClr val="663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p:nvPr/>
        </p:nvSpPr>
        <p:spPr>
          <a:xfrm>
            <a:off x="4273162" y="12822729"/>
            <a:ext cx="1470855" cy="2034372"/>
          </a:xfrm>
          <a:custGeom>
            <a:rect b="b" l="l" r="r" t="t"/>
            <a:pathLst>
              <a:path extrusionOk="0" h="55874" w="40397">
                <a:moveTo>
                  <a:pt x="201" y="0"/>
                </a:moveTo>
                <a:lnTo>
                  <a:pt x="1" y="55740"/>
                </a:lnTo>
                <a:lnTo>
                  <a:pt x="40196" y="55874"/>
                </a:lnTo>
                <a:lnTo>
                  <a:pt x="40396" y="134"/>
                </a:lnTo>
                <a:lnTo>
                  <a:pt x="201" y="0"/>
                </a:lnTo>
                <a:close/>
              </a:path>
            </a:pathLst>
          </a:custGeom>
          <a:solidFill>
            <a:srgbClr val="957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p:nvPr/>
        </p:nvSpPr>
        <p:spPr>
          <a:xfrm>
            <a:off x="4409193" y="12820924"/>
            <a:ext cx="1065175" cy="765193"/>
          </a:xfrm>
          <a:custGeom>
            <a:rect b="b" l="l" r="r" t="t"/>
            <a:pathLst>
              <a:path extrusionOk="0" h="21016" w="29255">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
          <p:cNvSpPr/>
          <p:nvPr/>
        </p:nvSpPr>
        <p:spPr>
          <a:xfrm>
            <a:off x="4825805" y="13046743"/>
            <a:ext cx="112980" cy="539378"/>
          </a:xfrm>
          <a:custGeom>
            <a:rect b="b" l="l" r="r" t="t"/>
            <a:pathLst>
              <a:path extrusionOk="0" h="14814" w="3103">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
          <p:cNvSpPr/>
          <p:nvPr/>
        </p:nvSpPr>
        <p:spPr>
          <a:xfrm>
            <a:off x="5092988" y="13046743"/>
            <a:ext cx="106936" cy="539378"/>
          </a:xfrm>
          <a:custGeom>
            <a:rect b="b" l="l" r="r" t="t"/>
            <a:pathLst>
              <a:path extrusionOk="0" h="14814" w="2937">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p:nvPr/>
        </p:nvSpPr>
        <p:spPr>
          <a:xfrm>
            <a:off x="4633884" y="13203527"/>
            <a:ext cx="772475" cy="58329"/>
          </a:xfrm>
          <a:custGeom>
            <a:rect b="b" l="l" r="r" t="t"/>
            <a:pathLst>
              <a:path extrusionOk="0" h="1602" w="21216">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
          <p:cNvSpPr/>
          <p:nvPr/>
        </p:nvSpPr>
        <p:spPr>
          <a:xfrm>
            <a:off x="4653327" y="13361404"/>
            <a:ext cx="733625" cy="58329"/>
          </a:xfrm>
          <a:custGeom>
            <a:rect b="b" l="l" r="r" t="t"/>
            <a:pathLst>
              <a:path extrusionOk="0" h="1602" w="20149">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
          <p:cNvSpPr/>
          <p:nvPr/>
        </p:nvSpPr>
        <p:spPr>
          <a:xfrm>
            <a:off x="4761431" y="13615260"/>
            <a:ext cx="166430" cy="166430"/>
          </a:xfrm>
          <a:custGeom>
            <a:rect b="b" l="l" r="r" t="t"/>
            <a:pathLst>
              <a:path extrusionOk="0" h="4571" w="4571">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
          <p:cNvSpPr/>
          <p:nvPr/>
        </p:nvSpPr>
        <p:spPr>
          <a:xfrm>
            <a:off x="5099068" y="13615260"/>
            <a:ext cx="166430" cy="166430"/>
          </a:xfrm>
          <a:custGeom>
            <a:rect b="b" l="l" r="r" t="t"/>
            <a:pathLst>
              <a:path extrusionOk="0" h="4571" w="4571">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a:off x="4409193" y="14230404"/>
            <a:ext cx="1200001" cy="414200"/>
          </a:xfrm>
          <a:custGeom>
            <a:rect b="b" l="l" r="r" t="t"/>
            <a:pathLst>
              <a:path extrusionOk="0" h="11376" w="32958">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rgbClr val="39B6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
          <p:cNvSpPr/>
          <p:nvPr/>
        </p:nvSpPr>
        <p:spPr>
          <a:xfrm>
            <a:off x="4818487" y="12540379"/>
            <a:ext cx="400838" cy="32805"/>
          </a:xfrm>
          <a:custGeom>
            <a:rect b="b" l="l" r="r" t="t"/>
            <a:pathLst>
              <a:path extrusionOk="0" h="901" w="11009">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
          <p:cNvSpPr/>
          <p:nvPr/>
        </p:nvSpPr>
        <p:spPr>
          <a:xfrm>
            <a:off x="4858575" y="14931164"/>
            <a:ext cx="291535" cy="290370"/>
          </a:xfrm>
          <a:custGeom>
            <a:rect b="b" l="l" r="r" t="t"/>
            <a:pathLst>
              <a:path extrusionOk="0" h="7975" w="8007">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
          <p:cNvSpPr/>
          <p:nvPr/>
        </p:nvSpPr>
        <p:spPr>
          <a:xfrm>
            <a:off x="4858575" y="14931164"/>
            <a:ext cx="291535" cy="290370"/>
          </a:xfrm>
          <a:custGeom>
            <a:rect b="b" l="l" r="r" t="t"/>
            <a:pathLst>
              <a:path extrusionOk="0" h="7975" w="8007">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
          <p:cNvSpPr/>
          <p:nvPr/>
        </p:nvSpPr>
        <p:spPr>
          <a:xfrm>
            <a:off x="4895022" y="14966410"/>
            <a:ext cx="219880" cy="218678"/>
          </a:xfrm>
          <a:custGeom>
            <a:rect b="b" l="l" r="r" t="t"/>
            <a:pathLst>
              <a:path extrusionOk="0" h="6006" w="6039">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
          <p:cNvSpPr/>
          <p:nvPr/>
        </p:nvSpPr>
        <p:spPr>
          <a:xfrm>
            <a:off x="5463431" y="13623983"/>
            <a:ext cx="598799" cy="500201"/>
          </a:xfrm>
          <a:custGeom>
            <a:rect b="b" l="l" r="r" t="t"/>
            <a:pathLst>
              <a:path extrusionOk="0" h="13738" w="16446">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
          <p:cNvSpPr/>
          <p:nvPr/>
        </p:nvSpPr>
        <p:spPr>
          <a:xfrm>
            <a:off x="5509600" y="13924007"/>
            <a:ext cx="597561" cy="500164"/>
          </a:xfrm>
          <a:custGeom>
            <a:rect b="b" l="l" r="r" t="t"/>
            <a:pathLst>
              <a:path extrusionOk="0" h="13737" w="16412">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
          <p:cNvSpPr/>
          <p:nvPr/>
        </p:nvSpPr>
        <p:spPr>
          <a:xfrm>
            <a:off x="5561813" y="14287132"/>
            <a:ext cx="518660" cy="445185"/>
          </a:xfrm>
          <a:custGeom>
            <a:rect b="b" l="l" r="r" t="t"/>
            <a:pathLst>
              <a:path extrusionOk="0" h="12227" w="14245">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p:nvPr/>
        </p:nvSpPr>
        <p:spPr>
          <a:xfrm>
            <a:off x="5465871" y="13090800"/>
            <a:ext cx="489496" cy="420353"/>
          </a:xfrm>
          <a:custGeom>
            <a:rect b="b" l="l" r="r" t="t"/>
            <a:pathLst>
              <a:path extrusionOk="0" h="11545" w="13444">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a:off x="4137981" y="13654782"/>
            <a:ext cx="174914" cy="642527"/>
          </a:xfrm>
          <a:custGeom>
            <a:rect b="b" l="l" r="r" t="t"/>
            <a:pathLst>
              <a:path extrusionOk="0" h="17647" w="4804">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a:off x="4833093" y="12401129"/>
            <a:ext cx="342509" cy="124049"/>
          </a:xfrm>
          <a:custGeom>
            <a:rect b="b" l="l" r="r" t="t"/>
            <a:pathLst>
              <a:path extrusionOk="0" h="3407" w="9407">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
          <p:cNvSpPr/>
          <p:nvPr/>
        </p:nvSpPr>
        <p:spPr>
          <a:xfrm>
            <a:off x="4471151" y="12002905"/>
            <a:ext cx="1066376" cy="275733"/>
          </a:xfrm>
          <a:custGeom>
            <a:rect b="b" l="l" r="r" t="t"/>
            <a:pathLst>
              <a:path extrusionOk="0" h="7573" w="29288">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4655153" y="12202072"/>
            <a:ext cx="698380" cy="198034"/>
          </a:xfrm>
          <a:custGeom>
            <a:rect b="b" l="l" r="r" t="t"/>
            <a:pathLst>
              <a:path extrusionOk="0" h="5439" w="19181">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a:off x="5131875" y="14504176"/>
            <a:ext cx="1900784" cy="1535919"/>
          </a:xfrm>
          <a:custGeom>
            <a:rect b="b" l="l" r="r" t="t"/>
            <a:pathLst>
              <a:path extrusionOk="0" h="42184" w="52205">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
          <p:cNvSpPr/>
          <p:nvPr/>
        </p:nvSpPr>
        <p:spPr>
          <a:xfrm>
            <a:off x="4268922" y="11759450"/>
            <a:ext cx="1470843" cy="380316"/>
          </a:xfrm>
          <a:custGeom>
            <a:rect b="b" l="l" r="r" t="t"/>
            <a:pathLst>
              <a:path extrusionOk="0" h="7573" w="29288">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txBox="1"/>
          <p:nvPr/>
        </p:nvSpPr>
        <p:spPr>
          <a:xfrm>
            <a:off x="4413927" y="14252347"/>
            <a:ext cx="1180800" cy="36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FFFFFF"/>
                </a:solidFill>
                <a:latin typeface="Fira Sans Extra Condensed Medium"/>
                <a:ea typeface="Fira Sans Extra Condensed Medium"/>
                <a:cs typeface="Fira Sans Extra Condensed Medium"/>
                <a:sym typeface="Fira Sans Extra Condensed Medium"/>
              </a:rPr>
              <a:t>PAY</a:t>
            </a:r>
            <a:endParaRPr sz="2500">
              <a:solidFill>
                <a:srgbClr val="FFFFFF"/>
              </a:solidFill>
              <a:latin typeface="Fira Sans Extra Condensed Medium"/>
              <a:ea typeface="Fira Sans Extra Condensed Medium"/>
              <a:cs typeface="Fira Sans Extra Condensed Medium"/>
              <a:sym typeface="Fira Sans Extra Condensed Medium"/>
            </a:endParaRPr>
          </a:p>
        </p:txBody>
      </p:sp>
      <p:sp>
        <p:nvSpPr>
          <p:cNvPr id="93" name="Google Shape;93;p1"/>
          <p:cNvSpPr/>
          <p:nvPr/>
        </p:nvSpPr>
        <p:spPr>
          <a:xfrm>
            <a:off x="23844287" y="1512211"/>
            <a:ext cx="1981215" cy="191769"/>
          </a:xfrm>
          <a:custGeom>
            <a:rect b="b" l="l" r="r" t="t"/>
            <a:pathLst>
              <a:path extrusionOk="0" h="4504" w="43098">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p:nvPr/>
        </p:nvSpPr>
        <p:spPr>
          <a:xfrm flipH="1" rot="10800000">
            <a:off x="24307366" y="2080392"/>
            <a:ext cx="1053540" cy="509983"/>
          </a:xfrm>
          <a:custGeom>
            <a:rect b="b" l="l" r="r" t="t"/>
            <a:pathLst>
              <a:path extrusionOk="0" h="9574" w="22918">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p:nvPr/>
        </p:nvSpPr>
        <p:spPr>
          <a:xfrm>
            <a:off x="23902534" y="2487992"/>
            <a:ext cx="1857050" cy="113682"/>
          </a:xfrm>
          <a:custGeom>
            <a:rect b="b" l="l" r="r" t="t"/>
            <a:pathLst>
              <a:path extrusionOk="0" h="2670" w="40397">
                <a:moveTo>
                  <a:pt x="1" y="1"/>
                </a:moveTo>
                <a:lnTo>
                  <a:pt x="1" y="2669"/>
                </a:lnTo>
                <a:lnTo>
                  <a:pt x="40396" y="2669"/>
                </a:lnTo>
                <a:lnTo>
                  <a:pt x="40396" y="1"/>
                </a:lnTo>
                <a:close/>
              </a:path>
            </a:pathLst>
          </a:custGeom>
          <a:solidFill>
            <a:srgbClr val="CFCFC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p:nvPr/>
        </p:nvSpPr>
        <p:spPr>
          <a:xfrm>
            <a:off x="23137325" y="22225"/>
            <a:ext cx="3393505" cy="2200022"/>
          </a:xfrm>
          <a:custGeom>
            <a:rect b="b" l="l" r="r" t="t"/>
            <a:pathLst>
              <a:path extrusionOk="0" h="51671" w="7382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
          <p:cNvSpPr/>
          <p:nvPr/>
        </p:nvSpPr>
        <p:spPr>
          <a:xfrm>
            <a:off x="23137325" y="22225"/>
            <a:ext cx="3393505" cy="1894699"/>
          </a:xfrm>
          <a:custGeom>
            <a:rect b="b" l="l" r="r" t="t"/>
            <a:pathLst>
              <a:path extrusionOk="0" h="44500" w="7382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rgbClr val="957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p:nvPr/>
        </p:nvSpPr>
        <p:spPr>
          <a:xfrm>
            <a:off x="24770491" y="1968166"/>
            <a:ext cx="124257" cy="115044"/>
          </a:xfrm>
          <a:custGeom>
            <a:rect b="b" l="l" r="r" t="t"/>
            <a:pathLst>
              <a:path extrusionOk="0" h="2702" w="2703">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23137325" y="22225"/>
            <a:ext cx="3393505" cy="1894699"/>
          </a:xfrm>
          <a:custGeom>
            <a:rect b="b" l="l" r="r" t="t"/>
            <a:pathLst>
              <a:path extrusionOk="0" h="44500" w="7382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rgbClr val="929292"/>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a:off x="23999168" y="496617"/>
            <a:ext cx="1668389" cy="1024074"/>
          </a:xfrm>
          <a:custGeom>
            <a:rect b="b" l="l" r="r" t="t"/>
            <a:pathLst>
              <a:path extrusionOk="0" h="24052" w="36293">
                <a:moveTo>
                  <a:pt x="0" y="1"/>
                </a:moveTo>
                <a:lnTo>
                  <a:pt x="0" y="24052"/>
                </a:lnTo>
                <a:lnTo>
                  <a:pt x="36293" y="24052"/>
                </a:lnTo>
                <a:lnTo>
                  <a:pt x="36293" y="1"/>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
          <p:cNvSpPr/>
          <p:nvPr/>
        </p:nvSpPr>
        <p:spPr>
          <a:xfrm>
            <a:off x="24135613" y="784974"/>
            <a:ext cx="869523" cy="622100"/>
          </a:xfrm>
          <a:custGeom>
            <a:rect b="b" l="l" r="r" t="t"/>
            <a:pathLst>
              <a:path extrusionOk="0" h="14611" w="18915">
                <a:moveTo>
                  <a:pt x="1" y="0"/>
                </a:moveTo>
                <a:lnTo>
                  <a:pt x="1" y="14611"/>
                </a:lnTo>
                <a:lnTo>
                  <a:pt x="18914" y="14611"/>
                </a:lnTo>
                <a:lnTo>
                  <a:pt x="18914" y="0"/>
                </a:ln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
          <p:cNvSpPr/>
          <p:nvPr/>
        </p:nvSpPr>
        <p:spPr>
          <a:xfrm>
            <a:off x="24173954" y="820487"/>
            <a:ext cx="792845" cy="551081"/>
          </a:xfrm>
          <a:custGeom>
            <a:rect b="b" l="l" r="r" t="t"/>
            <a:pathLst>
              <a:path extrusionOk="0" h="12943" w="17247">
                <a:moveTo>
                  <a:pt x="1" y="0"/>
                </a:moveTo>
                <a:lnTo>
                  <a:pt x="1" y="12943"/>
                </a:lnTo>
                <a:lnTo>
                  <a:pt x="17246" y="12943"/>
                </a:lnTo>
                <a:lnTo>
                  <a:pt x="1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
          <p:cNvSpPr/>
          <p:nvPr/>
        </p:nvSpPr>
        <p:spPr>
          <a:xfrm>
            <a:off x="24212295" y="857404"/>
            <a:ext cx="716167" cy="478699"/>
          </a:xfrm>
          <a:custGeom>
            <a:rect b="b" l="l" r="r" t="t"/>
            <a:pathLst>
              <a:path extrusionOk="0" h="11243" w="15579">
                <a:moveTo>
                  <a:pt x="1" y="1"/>
                </a:moveTo>
                <a:lnTo>
                  <a:pt x="1" y="11242"/>
                </a:lnTo>
                <a:lnTo>
                  <a:pt x="15579" y="11242"/>
                </a:lnTo>
                <a:lnTo>
                  <a:pt x="15579" y="1"/>
                </a:ln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p:nvPr/>
        </p:nvSpPr>
        <p:spPr>
          <a:xfrm>
            <a:off x="24189309" y="1096027"/>
            <a:ext cx="762137" cy="43"/>
          </a:xfrm>
          <a:custGeom>
            <a:rect b="b" l="l" r="r" t="t"/>
            <a:pathLst>
              <a:path extrusionOk="0" fill="none" h="1" w="16579">
                <a:moveTo>
                  <a:pt x="16579" y="1"/>
                </a:moveTo>
                <a:lnTo>
                  <a:pt x="0" y="1"/>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p:nvPr/>
        </p:nvSpPr>
        <p:spPr>
          <a:xfrm>
            <a:off x="24768974" y="799196"/>
            <a:ext cx="46" cy="562449"/>
          </a:xfrm>
          <a:custGeom>
            <a:rect b="b" l="l" r="r" t="t"/>
            <a:pathLst>
              <a:path extrusionOk="0" fill="none" h="13210" w="1">
                <a:moveTo>
                  <a:pt x="0" y="13210"/>
                </a:moveTo>
                <a:lnTo>
                  <a:pt x="0" y="0"/>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a:off x="24569592" y="799196"/>
            <a:ext cx="46" cy="562449"/>
          </a:xfrm>
          <a:custGeom>
            <a:rect b="b" l="l" r="r" t="t"/>
            <a:pathLst>
              <a:path extrusionOk="0" fill="none" h="13210" w="1">
                <a:moveTo>
                  <a:pt x="1" y="13210"/>
                </a:moveTo>
                <a:lnTo>
                  <a:pt x="1" y="0"/>
                </a:lnTo>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
          <p:cNvSpPr/>
          <p:nvPr/>
        </p:nvSpPr>
        <p:spPr>
          <a:xfrm>
            <a:off x="23999168" y="1371609"/>
            <a:ext cx="1668389" cy="149149"/>
          </a:xfrm>
          <a:custGeom>
            <a:rect b="b" l="l" r="r" t="t"/>
            <a:pathLst>
              <a:path extrusionOk="0" h="3503" w="36293">
                <a:moveTo>
                  <a:pt x="0" y="0"/>
                </a:moveTo>
                <a:lnTo>
                  <a:pt x="0" y="3503"/>
                </a:lnTo>
                <a:lnTo>
                  <a:pt x="36293" y="3503"/>
                </a:lnTo>
                <a:lnTo>
                  <a:pt x="36293" y="0"/>
                </a:lnTo>
                <a:close/>
              </a:path>
            </a:pathLst>
          </a:custGeom>
          <a:solidFill>
            <a:srgbClr val="B878C2"/>
          </a:solidFill>
          <a:ln cap="flat" cmpd="sng" w="9525">
            <a:solidFill>
              <a:srgbClr val="B878C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p:nvPr/>
        </p:nvSpPr>
        <p:spPr>
          <a:xfrm>
            <a:off x="25057266" y="713950"/>
            <a:ext cx="452391" cy="806758"/>
          </a:xfrm>
          <a:custGeom>
            <a:rect b="b" l="l" r="r" t="t"/>
            <a:pathLst>
              <a:path extrusionOk="0" h="18948" w="9841">
                <a:moveTo>
                  <a:pt x="1" y="1"/>
                </a:moveTo>
                <a:lnTo>
                  <a:pt x="1" y="18948"/>
                </a:lnTo>
                <a:lnTo>
                  <a:pt x="9841" y="18948"/>
                </a:lnTo>
                <a:lnTo>
                  <a:pt x="9841" y="1"/>
                </a:ln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
          <p:cNvSpPr/>
          <p:nvPr/>
        </p:nvSpPr>
        <p:spPr>
          <a:xfrm>
            <a:off x="25098687" y="699770"/>
            <a:ext cx="369599" cy="822342"/>
          </a:xfrm>
          <a:custGeom>
            <a:rect b="b" l="l" r="r" t="t"/>
            <a:pathLst>
              <a:path extrusionOk="0" h="19314" w="8040">
                <a:moveTo>
                  <a:pt x="0" y="0"/>
                </a:moveTo>
                <a:lnTo>
                  <a:pt x="0" y="19314"/>
                </a:lnTo>
                <a:lnTo>
                  <a:pt x="8039" y="19314"/>
                </a:lnTo>
                <a:lnTo>
                  <a:pt x="8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
          <p:cNvSpPr/>
          <p:nvPr/>
        </p:nvSpPr>
        <p:spPr>
          <a:xfrm>
            <a:off x="25137028" y="735240"/>
            <a:ext cx="292921" cy="749960"/>
          </a:xfrm>
          <a:custGeom>
            <a:rect b="b" l="l" r="r" t="t"/>
            <a:pathLst>
              <a:path extrusionOk="0" h="17614" w="6372">
                <a:moveTo>
                  <a:pt x="0" y="1"/>
                </a:moveTo>
                <a:lnTo>
                  <a:pt x="0" y="17614"/>
                </a:lnTo>
                <a:lnTo>
                  <a:pt x="6371" y="17614"/>
                </a:lnTo>
                <a:lnTo>
                  <a:pt x="6371" y="1"/>
                </a:lnTo>
                <a:close/>
              </a:path>
            </a:pathLst>
          </a:custGeom>
          <a:solidFill>
            <a:srgbClr val="39B6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p:nvPr/>
        </p:nvSpPr>
        <p:spPr>
          <a:xfrm>
            <a:off x="23999168" y="953977"/>
            <a:ext cx="1671469" cy="113682"/>
          </a:xfrm>
          <a:custGeom>
            <a:rect b="b" l="l" r="r" t="t"/>
            <a:pathLst>
              <a:path extrusionOk="0" h="2670" w="3636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rgbClr val="663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
          <p:cNvSpPr/>
          <p:nvPr/>
        </p:nvSpPr>
        <p:spPr>
          <a:xfrm>
            <a:off x="25098687" y="1137245"/>
            <a:ext cx="369599" cy="71019"/>
          </a:xfrm>
          <a:custGeom>
            <a:rect b="b" l="l" r="r" t="t"/>
            <a:pathLst>
              <a:path extrusionOk="0" h="1668" w="8040">
                <a:moveTo>
                  <a:pt x="0" y="0"/>
                </a:moveTo>
                <a:lnTo>
                  <a:pt x="0" y="1668"/>
                </a:lnTo>
                <a:lnTo>
                  <a:pt x="8039" y="1668"/>
                </a:lnTo>
                <a:lnTo>
                  <a:pt x="8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
          <p:cNvSpPr/>
          <p:nvPr/>
        </p:nvSpPr>
        <p:spPr>
          <a:xfrm>
            <a:off x="25121673" y="1162793"/>
            <a:ext cx="95112" cy="15669"/>
          </a:xfrm>
          <a:custGeom>
            <a:rect b="b" l="l" r="r" t="t"/>
            <a:pathLst>
              <a:path extrusionOk="0" h="368" w="2069">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
          <p:cNvSpPr/>
          <p:nvPr/>
        </p:nvSpPr>
        <p:spPr>
          <a:xfrm>
            <a:off x="23844287" y="699770"/>
            <a:ext cx="1978135" cy="198880"/>
          </a:xfrm>
          <a:custGeom>
            <a:rect b="b" l="l" r="r" t="t"/>
            <a:pathLst>
              <a:path extrusionOk="0" h="4671" w="43031">
                <a:moveTo>
                  <a:pt x="6104" y="0"/>
                </a:moveTo>
                <a:lnTo>
                  <a:pt x="0" y="4670"/>
                </a:lnTo>
                <a:lnTo>
                  <a:pt x="43031" y="4670"/>
                </a:lnTo>
                <a:lnTo>
                  <a:pt x="369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
          <p:cNvSpPr/>
          <p:nvPr/>
        </p:nvSpPr>
        <p:spPr>
          <a:xfrm>
            <a:off x="25446789" y="699770"/>
            <a:ext cx="375713" cy="198880"/>
          </a:xfrm>
          <a:custGeom>
            <a:rect b="b" l="l" r="r" t="t"/>
            <a:pathLst>
              <a:path extrusionOk="0" h="4671" w="8173">
                <a:moveTo>
                  <a:pt x="0" y="0"/>
                </a:moveTo>
                <a:lnTo>
                  <a:pt x="5304" y="4670"/>
                </a:lnTo>
                <a:lnTo>
                  <a:pt x="8173" y="4670"/>
                </a:lnTo>
                <a:lnTo>
                  <a:pt x="2068" y="0"/>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
          <p:cNvSpPr/>
          <p:nvPr/>
        </p:nvSpPr>
        <p:spPr>
          <a:xfrm>
            <a:off x="25258165" y="699770"/>
            <a:ext cx="300598" cy="198880"/>
          </a:xfrm>
          <a:custGeom>
            <a:rect b="b" l="l" r="r" t="t"/>
            <a:pathLst>
              <a:path extrusionOk="0" h="4671" w="6539">
                <a:moveTo>
                  <a:pt x="0" y="0"/>
                </a:moveTo>
                <a:lnTo>
                  <a:pt x="3670" y="4670"/>
                </a:lnTo>
                <a:lnTo>
                  <a:pt x="6538" y="4670"/>
                </a:lnTo>
                <a:lnTo>
                  <a:pt x="2035" y="0"/>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
          <p:cNvSpPr/>
          <p:nvPr/>
        </p:nvSpPr>
        <p:spPr>
          <a:xfrm>
            <a:off x="25069541" y="699770"/>
            <a:ext cx="225437" cy="198880"/>
          </a:xfrm>
          <a:custGeom>
            <a:rect b="b" l="l" r="r" t="t"/>
            <a:pathLst>
              <a:path extrusionOk="0" h="4671" w="4904">
                <a:moveTo>
                  <a:pt x="0" y="0"/>
                </a:moveTo>
                <a:lnTo>
                  <a:pt x="2035" y="4670"/>
                </a:lnTo>
                <a:lnTo>
                  <a:pt x="4904" y="4670"/>
                </a:lnTo>
                <a:lnTo>
                  <a:pt x="2035" y="0"/>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
          <p:cNvSpPr/>
          <p:nvPr/>
        </p:nvSpPr>
        <p:spPr>
          <a:xfrm>
            <a:off x="24880916" y="699770"/>
            <a:ext cx="150322" cy="198880"/>
          </a:xfrm>
          <a:custGeom>
            <a:rect b="b" l="l" r="r" t="t"/>
            <a:pathLst>
              <a:path extrusionOk="0" h="4671" w="3270">
                <a:moveTo>
                  <a:pt x="0" y="0"/>
                </a:moveTo>
                <a:lnTo>
                  <a:pt x="401" y="4670"/>
                </a:lnTo>
                <a:lnTo>
                  <a:pt x="3269" y="4670"/>
                </a:lnTo>
                <a:lnTo>
                  <a:pt x="2035" y="0"/>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
          <p:cNvSpPr/>
          <p:nvPr/>
        </p:nvSpPr>
        <p:spPr>
          <a:xfrm>
            <a:off x="24635562" y="699770"/>
            <a:ext cx="150322" cy="198880"/>
          </a:xfrm>
          <a:custGeom>
            <a:rect b="b" l="l" r="r" t="t"/>
            <a:pathLst>
              <a:path extrusionOk="0" h="4671" w="3270">
                <a:moveTo>
                  <a:pt x="1235" y="0"/>
                </a:moveTo>
                <a:lnTo>
                  <a:pt x="0" y="4670"/>
                </a:lnTo>
                <a:lnTo>
                  <a:pt x="2869" y="4670"/>
                </a:lnTo>
                <a:lnTo>
                  <a:pt x="3269" y="0"/>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p:nvPr/>
        </p:nvSpPr>
        <p:spPr>
          <a:xfrm>
            <a:off x="24371773" y="699770"/>
            <a:ext cx="225483" cy="198880"/>
          </a:xfrm>
          <a:custGeom>
            <a:rect b="b" l="l" r="r" t="t"/>
            <a:pathLst>
              <a:path extrusionOk="0" h="4671" w="4905">
                <a:moveTo>
                  <a:pt x="2870" y="0"/>
                </a:moveTo>
                <a:lnTo>
                  <a:pt x="1" y="4670"/>
                </a:lnTo>
                <a:lnTo>
                  <a:pt x="2870" y="4670"/>
                </a:lnTo>
                <a:lnTo>
                  <a:pt x="4904" y="0"/>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p:nvPr/>
        </p:nvSpPr>
        <p:spPr>
          <a:xfrm>
            <a:off x="24503668" y="898622"/>
            <a:ext cx="133451" cy="112234"/>
          </a:xfrm>
          <a:custGeom>
            <a:rect b="b" l="l" r="r" t="t"/>
            <a:pathLst>
              <a:path extrusionOk="0" h="2636" w="2903">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
          <p:cNvSpPr/>
          <p:nvPr/>
        </p:nvSpPr>
        <p:spPr>
          <a:xfrm>
            <a:off x="24635562" y="898622"/>
            <a:ext cx="133451" cy="112234"/>
          </a:xfrm>
          <a:custGeom>
            <a:rect b="b" l="l" r="r" t="t"/>
            <a:pathLst>
              <a:path extrusionOk="0" h="2636" w="2903">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
          <p:cNvSpPr/>
          <p:nvPr/>
        </p:nvSpPr>
        <p:spPr>
          <a:xfrm>
            <a:off x="24768974" y="898622"/>
            <a:ext cx="131934" cy="112234"/>
          </a:xfrm>
          <a:custGeom>
            <a:rect b="b" l="l" r="r" t="t"/>
            <a:pathLst>
              <a:path extrusionOk="0" h="2636" w="2870">
                <a:moveTo>
                  <a:pt x="0" y="0"/>
                </a:moveTo>
                <a:lnTo>
                  <a:pt x="0" y="1201"/>
                </a:lnTo>
                <a:cubicBezTo>
                  <a:pt x="0" y="2001"/>
                  <a:pt x="634" y="2635"/>
                  <a:pt x="1435" y="2635"/>
                </a:cubicBezTo>
                <a:cubicBezTo>
                  <a:pt x="2235" y="2635"/>
                  <a:pt x="2869" y="2001"/>
                  <a:pt x="2869" y="1201"/>
                </a:cubicBezTo>
                <a:lnTo>
                  <a:pt x="2869"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
          <p:cNvSpPr/>
          <p:nvPr/>
        </p:nvSpPr>
        <p:spPr>
          <a:xfrm>
            <a:off x="24900868" y="898622"/>
            <a:ext cx="131888" cy="112234"/>
          </a:xfrm>
          <a:custGeom>
            <a:rect b="b" l="l" r="r" t="t"/>
            <a:pathLst>
              <a:path extrusionOk="0" h="2636" w="2869">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
          <p:cNvSpPr/>
          <p:nvPr/>
        </p:nvSpPr>
        <p:spPr>
          <a:xfrm>
            <a:off x="25032717" y="898622"/>
            <a:ext cx="131934" cy="112234"/>
          </a:xfrm>
          <a:custGeom>
            <a:rect b="b" l="l" r="r" t="t"/>
            <a:pathLst>
              <a:path extrusionOk="0" h="2636" w="2870">
                <a:moveTo>
                  <a:pt x="1" y="0"/>
                </a:moveTo>
                <a:lnTo>
                  <a:pt x="1" y="1201"/>
                </a:lnTo>
                <a:cubicBezTo>
                  <a:pt x="1" y="2001"/>
                  <a:pt x="635" y="2635"/>
                  <a:pt x="1435" y="2635"/>
                </a:cubicBezTo>
                <a:cubicBezTo>
                  <a:pt x="2236" y="2635"/>
                  <a:pt x="2870" y="2001"/>
                  <a:pt x="2870" y="1201"/>
                </a:cubicBezTo>
                <a:lnTo>
                  <a:pt x="287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
          <p:cNvSpPr/>
          <p:nvPr/>
        </p:nvSpPr>
        <p:spPr>
          <a:xfrm>
            <a:off x="25164611" y="898622"/>
            <a:ext cx="131934" cy="112234"/>
          </a:xfrm>
          <a:custGeom>
            <a:rect b="b" l="l" r="r" t="t"/>
            <a:pathLst>
              <a:path extrusionOk="0" h="2636" w="287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
          <p:cNvSpPr/>
          <p:nvPr/>
        </p:nvSpPr>
        <p:spPr>
          <a:xfrm>
            <a:off x="25296506" y="898622"/>
            <a:ext cx="133451" cy="112234"/>
          </a:xfrm>
          <a:custGeom>
            <a:rect b="b" l="l" r="r" t="t"/>
            <a:pathLst>
              <a:path extrusionOk="0" h="2636" w="2903">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
          <p:cNvSpPr/>
          <p:nvPr/>
        </p:nvSpPr>
        <p:spPr>
          <a:xfrm>
            <a:off x="25428354" y="898622"/>
            <a:ext cx="133497" cy="112234"/>
          </a:xfrm>
          <a:custGeom>
            <a:rect b="b" l="l" r="r" t="t"/>
            <a:pathLst>
              <a:path extrusionOk="0" h="2636" w="2904">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
          <p:cNvSpPr/>
          <p:nvPr/>
        </p:nvSpPr>
        <p:spPr>
          <a:xfrm>
            <a:off x="25561812" y="898622"/>
            <a:ext cx="131888" cy="112234"/>
          </a:xfrm>
          <a:custGeom>
            <a:rect b="b" l="l" r="r" t="t"/>
            <a:pathLst>
              <a:path extrusionOk="0" h="2636" w="2869">
                <a:moveTo>
                  <a:pt x="0" y="0"/>
                </a:moveTo>
                <a:lnTo>
                  <a:pt x="0" y="1201"/>
                </a:lnTo>
                <a:cubicBezTo>
                  <a:pt x="0" y="2001"/>
                  <a:pt x="634" y="2635"/>
                  <a:pt x="1434" y="2635"/>
                </a:cubicBezTo>
                <a:cubicBezTo>
                  <a:pt x="2202" y="2635"/>
                  <a:pt x="2869" y="2001"/>
                  <a:pt x="2869" y="1201"/>
                </a:cubicBezTo>
                <a:lnTo>
                  <a:pt x="2869"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
          <p:cNvSpPr/>
          <p:nvPr/>
        </p:nvSpPr>
        <p:spPr>
          <a:xfrm>
            <a:off x="25693660" y="898622"/>
            <a:ext cx="131934" cy="112234"/>
          </a:xfrm>
          <a:custGeom>
            <a:rect b="b" l="l" r="r" t="t"/>
            <a:pathLst>
              <a:path extrusionOk="0" h="2636" w="287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
          <p:cNvSpPr/>
          <p:nvPr/>
        </p:nvSpPr>
        <p:spPr>
          <a:xfrm>
            <a:off x="25917546" y="1446850"/>
            <a:ext cx="202498" cy="187554"/>
          </a:xfrm>
          <a:custGeom>
            <a:rect b="b" l="l" r="r" t="t"/>
            <a:pathLst>
              <a:path extrusionOk="0" h="4405" w="4405">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
          <p:cNvSpPr/>
          <p:nvPr/>
        </p:nvSpPr>
        <p:spPr>
          <a:xfrm>
            <a:off x="3530167" y="21080"/>
            <a:ext cx="1760442" cy="1541258"/>
          </a:xfrm>
          <a:custGeom>
            <a:rect b="b" l="l" r="r" t="t"/>
            <a:pathLst>
              <a:path extrusionOk="0" h="30579" w="35290">
                <a:moveTo>
                  <a:pt x="8815" y="0"/>
                </a:moveTo>
                <a:lnTo>
                  <a:pt x="0" y="15289"/>
                </a:lnTo>
                <a:lnTo>
                  <a:pt x="8815" y="30578"/>
                </a:lnTo>
                <a:lnTo>
                  <a:pt x="26475" y="30578"/>
                </a:lnTo>
                <a:lnTo>
                  <a:pt x="35290" y="15289"/>
                </a:lnTo>
                <a:lnTo>
                  <a:pt x="26475" y="0"/>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
          <p:cNvSpPr/>
          <p:nvPr/>
        </p:nvSpPr>
        <p:spPr>
          <a:xfrm>
            <a:off x="704450" y="-4650"/>
            <a:ext cx="1760492" cy="1539696"/>
          </a:xfrm>
          <a:custGeom>
            <a:rect b="b" l="l" r="r" t="t"/>
            <a:pathLst>
              <a:path extrusionOk="0" h="30548" w="35291">
                <a:moveTo>
                  <a:pt x="8816" y="0"/>
                </a:moveTo>
                <a:lnTo>
                  <a:pt x="1" y="15259"/>
                </a:lnTo>
                <a:lnTo>
                  <a:pt x="8816" y="30548"/>
                </a:lnTo>
                <a:lnTo>
                  <a:pt x="26476" y="30548"/>
                </a:lnTo>
                <a:lnTo>
                  <a:pt x="35290" y="15259"/>
                </a:lnTo>
                <a:lnTo>
                  <a:pt x="26476" y="0"/>
                </a:ln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
          <p:cNvSpPr/>
          <p:nvPr/>
        </p:nvSpPr>
        <p:spPr>
          <a:xfrm>
            <a:off x="1397942" y="551421"/>
            <a:ext cx="466702" cy="502766"/>
          </a:xfrm>
          <a:custGeom>
            <a:rect b="b" l="l" r="r" t="t"/>
            <a:pathLst>
              <a:path extrusionOk="0" h="11657" w="10933">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
          <p:cNvSpPr/>
          <p:nvPr/>
        </p:nvSpPr>
        <p:spPr>
          <a:xfrm>
            <a:off x="1708053" y="595435"/>
            <a:ext cx="29295" cy="30604"/>
          </a:xfrm>
          <a:custGeom>
            <a:rect b="b" l="l" r="r" t="t"/>
            <a:pathLst>
              <a:path extrusionOk="0" h="725" w="694">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
          <p:cNvSpPr/>
          <p:nvPr/>
        </p:nvSpPr>
        <p:spPr>
          <a:xfrm>
            <a:off x="1705394" y="653941"/>
            <a:ext cx="30646" cy="87802"/>
          </a:xfrm>
          <a:custGeom>
            <a:rect b="b" l="l" r="r" t="t"/>
            <a:pathLst>
              <a:path extrusionOk="0" h="2080" w="726">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
          <p:cNvSpPr/>
          <p:nvPr/>
        </p:nvSpPr>
        <p:spPr>
          <a:xfrm>
            <a:off x="2120185" y="861678"/>
            <a:ext cx="1760442" cy="1539696"/>
          </a:xfrm>
          <a:custGeom>
            <a:rect b="b" l="l" r="r" t="t"/>
            <a:pathLst>
              <a:path extrusionOk="0" h="30548" w="35290">
                <a:moveTo>
                  <a:pt x="8845" y="0"/>
                </a:moveTo>
                <a:lnTo>
                  <a:pt x="0" y="15259"/>
                </a:lnTo>
                <a:lnTo>
                  <a:pt x="8845" y="30548"/>
                </a:lnTo>
                <a:lnTo>
                  <a:pt x="26475" y="30548"/>
                </a:lnTo>
                <a:lnTo>
                  <a:pt x="35290" y="15259"/>
                </a:lnTo>
                <a:lnTo>
                  <a:pt x="26475" y="0"/>
                </a:lnTo>
                <a:close/>
              </a:path>
            </a:pathLst>
          </a:custGeom>
          <a:solidFill>
            <a:srgbClr val="39B6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
          <p:cNvSpPr/>
          <p:nvPr/>
        </p:nvSpPr>
        <p:spPr>
          <a:xfrm>
            <a:off x="2725363" y="1350013"/>
            <a:ext cx="493422" cy="493464"/>
          </a:xfrm>
          <a:custGeom>
            <a:rect b="b" l="l" r="r" t="t"/>
            <a:pathLst>
              <a:path extrusionOk="0" h="11690" w="11689">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
          <p:cNvSpPr/>
          <p:nvPr/>
        </p:nvSpPr>
        <p:spPr>
          <a:xfrm>
            <a:off x="2893319" y="1553412"/>
            <a:ext cx="87424" cy="149532"/>
          </a:xfrm>
          <a:custGeom>
            <a:rect b="b" l="l" r="r" t="t"/>
            <a:pathLst>
              <a:path extrusionOk="0" h="3467" w="2048">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
          <p:cNvSpPr/>
          <p:nvPr/>
        </p:nvSpPr>
        <p:spPr>
          <a:xfrm>
            <a:off x="3010323" y="1556129"/>
            <a:ext cx="88790" cy="149532"/>
          </a:xfrm>
          <a:custGeom>
            <a:rect b="b" l="l" r="r" t="t"/>
            <a:pathLst>
              <a:path extrusionOk="0" h="3467" w="208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
          <p:cNvSpPr/>
          <p:nvPr/>
        </p:nvSpPr>
        <p:spPr>
          <a:xfrm>
            <a:off x="4932568" y="861678"/>
            <a:ext cx="1760442" cy="1539696"/>
          </a:xfrm>
          <a:custGeom>
            <a:rect b="b" l="l" r="r" t="t"/>
            <a:pathLst>
              <a:path extrusionOk="0" h="30548" w="35290">
                <a:moveTo>
                  <a:pt x="8815" y="0"/>
                </a:moveTo>
                <a:lnTo>
                  <a:pt x="0" y="15259"/>
                </a:lnTo>
                <a:lnTo>
                  <a:pt x="8815" y="30548"/>
                </a:lnTo>
                <a:lnTo>
                  <a:pt x="26444" y="30548"/>
                </a:lnTo>
                <a:lnTo>
                  <a:pt x="35290" y="15259"/>
                </a:lnTo>
                <a:lnTo>
                  <a:pt x="26444" y="0"/>
                </a:lnTo>
                <a:close/>
              </a:path>
            </a:pathLst>
          </a:custGeom>
          <a:solidFill>
            <a:srgbClr val="957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
          <p:cNvSpPr/>
          <p:nvPr/>
        </p:nvSpPr>
        <p:spPr>
          <a:xfrm>
            <a:off x="6341005" y="48258"/>
            <a:ext cx="1761988" cy="1541258"/>
          </a:xfrm>
          <a:custGeom>
            <a:rect b="b" l="l" r="r" t="t"/>
            <a:pathLst>
              <a:path extrusionOk="0" h="30579" w="35321">
                <a:moveTo>
                  <a:pt x="8846" y="0"/>
                </a:moveTo>
                <a:lnTo>
                  <a:pt x="1" y="15289"/>
                </a:lnTo>
                <a:lnTo>
                  <a:pt x="8846" y="30578"/>
                </a:lnTo>
                <a:lnTo>
                  <a:pt x="26475" y="30578"/>
                </a:lnTo>
                <a:lnTo>
                  <a:pt x="35321" y="15289"/>
                </a:lnTo>
                <a:lnTo>
                  <a:pt x="26475" y="0"/>
                </a:lnTo>
                <a:close/>
              </a:path>
            </a:pathLst>
          </a:custGeom>
          <a:solidFill>
            <a:srgbClr val="663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
          <p:cNvSpPr/>
          <p:nvPr/>
        </p:nvSpPr>
        <p:spPr>
          <a:xfrm>
            <a:off x="7001512" y="550179"/>
            <a:ext cx="476094" cy="505182"/>
          </a:xfrm>
          <a:custGeom>
            <a:rect b="b" l="l" r="r" t="t"/>
            <a:pathLst>
              <a:path extrusionOk="0" h="11713" w="11153">
                <a:moveTo>
                  <a:pt x="9594" y="693"/>
                </a:moveTo>
                <a:cubicBezTo>
                  <a:pt x="9767" y="693"/>
                  <a:pt x="9940" y="764"/>
                  <a:pt x="10082" y="906"/>
                </a:cubicBezTo>
                <a:cubicBezTo>
                  <a:pt x="10365" y="1158"/>
                  <a:pt x="10365" y="1599"/>
                  <a:pt x="10082" y="1883"/>
                </a:cubicBezTo>
                <a:lnTo>
                  <a:pt x="9168" y="2796"/>
                </a:lnTo>
                <a:lnTo>
                  <a:pt x="6175" y="3364"/>
                </a:lnTo>
                <a:lnTo>
                  <a:pt x="6175" y="1410"/>
                </a:lnTo>
                <a:lnTo>
                  <a:pt x="8475" y="1410"/>
                </a:lnTo>
                <a:cubicBezTo>
                  <a:pt x="8538" y="1410"/>
                  <a:pt x="8664" y="1379"/>
                  <a:pt x="8696" y="1284"/>
                </a:cubicBezTo>
                <a:lnTo>
                  <a:pt x="9105" y="906"/>
                </a:lnTo>
                <a:cubicBezTo>
                  <a:pt x="9247" y="764"/>
                  <a:pt x="9420" y="693"/>
                  <a:pt x="9594" y="693"/>
                </a:cubicBezTo>
                <a:close/>
                <a:moveTo>
                  <a:pt x="5136" y="749"/>
                </a:moveTo>
                <a:cubicBezTo>
                  <a:pt x="5325" y="749"/>
                  <a:pt x="5482" y="906"/>
                  <a:pt x="5482" y="1095"/>
                </a:cubicBezTo>
                <a:lnTo>
                  <a:pt x="5482" y="4214"/>
                </a:lnTo>
                <a:cubicBezTo>
                  <a:pt x="5356" y="4151"/>
                  <a:pt x="5230" y="4151"/>
                  <a:pt x="5136" y="4151"/>
                </a:cubicBezTo>
                <a:cubicBezTo>
                  <a:pt x="5010" y="4151"/>
                  <a:pt x="4884" y="4151"/>
                  <a:pt x="4758" y="4214"/>
                </a:cubicBezTo>
                <a:lnTo>
                  <a:pt x="4758" y="1095"/>
                </a:lnTo>
                <a:cubicBezTo>
                  <a:pt x="4758" y="906"/>
                  <a:pt x="4915" y="749"/>
                  <a:pt x="5136" y="749"/>
                </a:cubicBezTo>
                <a:close/>
                <a:moveTo>
                  <a:pt x="5136" y="4844"/>
                </a:moveTo>
                <a:cubicBezTo>
                  <a:pt x="5671" y="4844"/>
                  <a:pt x="6144" y="5317"/>
                  <a:pt x="6144" y="5852"/>
                </a:cubicBezTo>
                <a:cubicBezTo>
                  <a:pt x="6144" y="6419"/>
                  <a:pt x="5671" y="6861"/>
                  <a:pt x="5136" y="6861"/>
                </a:cubicBezTo>
                <a:cubicBezTo>
                  <a:pt x="4568" y="6861"/>
                  <a:pt x="4096" y="6388"/>
                  <a:pt x="4096" y="5852"/>
                </a:cubicBezTo>
                <a:cubicBezTo>
                  <a:pt x="4096" y="5317"/>
                  <a:pt x="4568" y="4844"/>
                  <a:pt x="5136" y="4844"/>
                </a:cubicBezTo>
                <a:close/>
                <a:moveTo>
                  <a:pt x="4096" y="1442"/>
                </a:moveTo>
                <a:lnTo>
                  <a:pt x="4096" y="4529"/>
                </a:lnTo>
                <a:cubicBezTo>
                  <a:pt x="3655" y="4844"/>
                  <a:pt x="3434" y="5348"/>
                  <a:pt x="3434" y="5884"/>
                </a:cubicBezTo>
                <a:cubicBezTo>
                  <a:pt x="3434" y="6136"/>
                  <a:pt x="3466" y="6419"/>
                  <a:pt x="3592" y="6609"/>
                </a:cubicBezTo>
                <a:lnTo>
                  <a:pt x="2332" y="8184"/>
                </a:lnTo>
                <a:cubicBezTo>
                  <a:pt x="1323" y="7522"/>
                  <a:pt x="725" y="6356"/>
                  <a:pt x="725" y="5159"/>
                </a:cubicBezTo>
                <a:cubicBezTo>
                  <a:pt x="662" y="3143"/>
                  <a:pt x="2206" y="1568"/>
                  <a:pt x="4096" y="1442"/>
                </a:cubicBezTo>
                <a:close/>
                <a:moveTo>
                  <a:pt x="8916" y="3521"/>
                </a:moveTo>
                <a:lnTo>
                  <a:pt x="8916" y="4466"/>
                </a:lnTo>
                <a:cubicBezTo>
                  <a:pt x="8916" y="4529"/>
                  <a:pt x="8916" y="4592"/>
                  <a:pt x="8948" y="4624"/>
                </a:cubicBezTo>
                <a:lnTo>
                  <a:pt x="9798" y="6419"/>
                </a:lnTo>
                <a:cubicBezTo>
                  <a:pt x="9893" y="6577"/>
                  <a:pt x="9798" y="6672"/>
                  <a:pt x="9798" y="6735"/>
                </a:cubicBezTo>
                <a:cubicBezTo>
                  <a:pt x="9767" y="6766"/>
                  <a:pt x="9704" y="6892"/>
                  <a:pt x="9546" y="6892"/>
                </a:cubicBezTo>
                <a:lnTo>
                  <a:pt x="9263" y="6892"/>
                </a:lnTo>
                <a:cubicBezTo>
                  <a:pt x="9074" y="6892"/>
                  <a:pt x="8916" y="7050"/>
                  <a:pt x="8916" y="7239"/>
                </a:cubicBezTo>
                <a:lnTo>
                  <a:pt x="8916" y="8341"/>
                </a:lnTo>
                <a:cubicBezTo>
                  <a:pt x="8633" y="8467"/>
                  <a:pt x="8381" y="8656"/>
                  <a:pt x="8286" y="8971"/>
                </a:cubicBezTo>
                <a:lnTo>
                  <a:pt x="6522" y="8971"/>
                </a:lnTo>
                <a:cubicBezTo>
                  <a:pt x="5955" y="8971"/>
                  <a:pt x="5482" y="8499"/>
                  <a:pt x="5482" y="7932"/>
                </a:cubicBezTo>
                <a:lnTo>
                  <a:pt x="5482" y="7554"/>
                </a:lnTo>
                <a:cubicBezTo>
                  <a:pt x="6270" y="7396"/>
                  <a:pt x="6868" y="6672"/>
                  <a:pt x="6868" y="5852"/>
                </a:cubicBezTo>
                <a:cubicBezTo>
                  <a:pt x="6868" y="5317"/>
                  <a:pt x="6585" y="4781"/>
                  <a:pt x="6207" y="4466"/>
                </a:cubicBezTo>
                <a:lnTo>
                  <a:pt x="6207" y="4088"/>
                </a:lnTo>
                <a:lnTo>
                  <a:pt x="8916" y="3521"/>
                </a:lnTo>
                <a:close/>
                <a:moveTo>
                  <a:pt x="9231" y="8940"/>
                </a:moveTo>
                <a:cubicBezTo>
                  <a:pt x="9420" y="8940"/>
                  <a:pt x="9578" y="9097"/>
                  <a:pt x="9578" y="9286"/>
                </a:cubicBezTo>
                <a:cubicBezTo>
                  <a:pt x="9578" y="9475"/>
                  <a:pt x="9420" y="9633"/>
                  <a:pt x="9231" y="9633"/>
                </a:cubicBezTo>
                <a:cubicBezTo>
                  <a:pt x="9011" y="9633"/>
                  <a:pt x="8853" y="9475"/>
                  <a:pt x="8853" y="9286"/>
                </a:cubicBezTo>
                <a:cubicBezTo>
                  <a:pt x="8853" y="9097"/>
                  <a:pt x="9011" y="8940"/>
                  <a:pt x="9231" y="8940"/>
                </a:cubicBezTo>
                <a:close/>
                <a:moveTo>
                  <a:pt x="3970" y="7144"/>
                </a:moveTo>
                <a:cubicBezTo>
                  <a:pt x="4222" y="7365"/>
                  <a:pt x="4442" y="7522"/>
                  <a:pt x="4758" y="7554"/>
                </a:cubicBezTo>
                <a:lnTo>
                  <a:pt x="4758" y="7932"/>
                </a:lnTo>
                <a:cubicBezTo>
                  <a:pt x="4758" y="8877"/>
                  <a:pt x="5514" y="9633"/>
                  <a:pt x="6459" y="9633"/>
                </a:cubicBezTo>
                <a:lnTo>
                  <a:pt x="8223" y="9633"/>
                </a:lnTo>
                <a:cubicBezTo>
                  <a:pt x="8286" y="9727"/>
                  <a:pt x="8318" y="9791"/>
                  <a:pt x="8349" y="9822"/>
                </a:cubicBezTo>
                <a:cubicBezTo>
                  <a:pt x="8034" y="10137"/>
                  <a:pt x="7593" y="10295"/>
                  <a:pt x="7183" y="10295"/>
                </a:cubicBezTo>
                <a:lnTo>
                  <a:pt x="5797" y="10295"/>
                </a:lnTo>
                <a:cubicBezTo>
                  <a:pt x="5608" y="10295"/>
                  <a:pt x="5451" y="10452"/>
                  <a:pt x="5451" y="10673"/>
                </a:cubicBezTo>
                <a:lnTo>
                  <a:pt x="5451" y="11051"/>
                </a:lnTo>
                <a:lnTo>
                  <a:pt x="2710" y="11051"/>
                </a:lnTo>
                <a:lnTo>
                  <a:pt x="2710" y="8719"/>
                </a:lnTo>
                <a:lnTo>
                  <a:pt x="3970" y="7144"/>
                </a:lnTo>
                <a:close/>
                <a:moveTo>
                  <a:pt x="9629" y="0"/>
                </a:moveTo>
                <a:cubicBezTo>
                  <a:pt x="9278" y="0"/>
                  <a:pt x="8932" y="134"/>
                  <a:pt x="8664" y="402"/>
                </a:cubicBezTo>
                <a:lnTo>
                  <a:pt x="8412" y="686"/>
                </a:lnTo>
                <a:lnTo>
                  <a:pt x="6144" y="686"/>
                </a:lnTo>
                <a:cubicBezTo>
                  <a:pt x="5986" y="308"/>
                  <a:pt x="5640" y="24"/>
                  <a:pt x="5167" y="24"/>
                </a:cubicBezTo>
                <a:cubicBezTo>
                  <a:pt x="4726" y="24"/>
                  <a:pt x="4348" y="308"/>
                  <a:pt x="4190" y="686"/>
                </a:cubicBezTo>
                <a:cubicBezTo>
                  <a:pt x="1859" y="812"/>
                  <a:pt x="0" y="2702"/>
                  <a:pt x="0" y="5033"/>
                </a:cubicBezTo>
                <a:cubicBezTo>
                  <a:pt x="0" y="6514"/>
                  <a:pt x="725" y="7900"/>
                  <a:pt x="1922" y="8688"/>
                </a:cubicBezTo>
                <a:lnTo>
                  <a:pt x="2048" y="8782"/>
                </a:lnTo>
                <a:lnTo>
                  <a:pt x="2048" y="11366"/>
                </a:lnTo>
                <a:cubicBezTo>
                  <a:pt x="2048" y="11555"/>
                  <a:pt x="2206" y="11712"/>
                  <a:pt x="2426" y="11712"/>
                </a:cubicBezTo>
                <a:lnTo>
                  <a:pt x="5829" y="11712"/>
                </a:lnTo>
                <a:cubicBezTo>
                  <a:pt x="6018" y="11712"/>
                  <a:pt x="6207" y="11555"/>
                  <a:pt x="6207" y="11366"/>
                </a:cubicBezTo>
                <a:lnTo>
                  <a:pt x="6207" y="10956"/>
                </a:lnTo>
                <a:lnTo>
                  <a:pt x="7215" y="10956"/>
                </a:lnTo>
                <a:cubicBezTo>
                  <a:pt x="7877" y="10956"/>
                  <a:pt x="8475" y="10704"/>
                  <a:pt x="8948" y="10232"/>
                </a:cubicBezTo>
                <a:cubicBezTo>
                  <a:pt x="9074" y="10263"/>
                  <a:pt x="9137" y="10263"/>
                  <a:pt x="9263" y="10263"/>
                </a:cubicBezTo>
                <a:cubicBezTo>
                  <a:pt x="9830" y="10263"/>
                  <a:pt x="10302" y="9791"/>
                  <a:pt x="10302" y="9223"/>
                </a:cubicBezTo>
                <a:cubicBezTo>
                  <a:pt x="10302" y="8814"/>
                  <a:pt x="10019" y="8404"/>
                  <a:pt x="9609" y="8247"/>
                </a:cubicBezTo>
                <a:lnTo>
                  <a:pt x="9609" y="7491"/>
                </a:lnTo>
                <a:cubicBezTo>
                  <a:pt x="9924" y="7459"/>
                  <a:pt x="10239" y="7302"/>
                  <a:pt x="10397" y="7018"/>
                </a:cubicBezTo>
                <a:cubicBezTo>
                  <a:pt x="10617" y="6703"/>
                  <a:pt x="10617" y="6356"/>
                  <a:pt x="10460" y="6041"/>
                </a:cubicBezTo>
                <a:lnTo>
                  <a:pt x="9609" y="4403"/>
                </a:lnTo>
                <a:lnTo>
                  <a:pt x="9609" y="3332"/>
                </a:lnTo>
                <a:lnTo>
                  <a:pt x="10617" y="2355"/>
                </a:lnTo>
                <a:cubicBezTo>
                  <a:pt x="11153" y="1788"/>
                  <a:pt x="11153" y="938"/>
                  <a:pt x="10617" y="402"/>
                </a:cubicBezTo>
                <a:cubicBezTo>
                  <a:pt x="10334" y="134"/>
                  <a:pt x="9979" y="0"/>
                  <a:pt x="9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1"/>
          <p:cNvGrpSpPr/>
          <p:nvPr/>
        </p:nvGrpSpPr>
        <p:grpSpPr>
          <a:xfrm flipH="1">
            <a:off x="5555874" y="1372903"/>
            <a:ext cx="513429" cy="517382"/>
            <a:chOff x="-3854375" y="2405000"/>
            <a:chExt cx="294600" cy="293800"/>
          </a:xfrm>
        </p:grpSpPr>
        <p:sp>
          <p:nvSpPr>
            <p:cNvPr id="145" name="Google Shape;145;p1"/>
            <p:cNvSpPr/>
            <p:nvPr/>
          </p:nvSpPr>
          <p:spPr>
            <a:xfrm>
              <a:off x="-3854375" y="2405000"/>
              <a:ext cx="294600" cy="293800"/>
            </a:xfrm>
            <a:custGeom>
              <a:rect b="b" l="l" r="r" t="t"/>
              <a:pathLst>
                <a:path extrusionOk="0" h="11752" w="11784">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
            <p:cNvSpPr/>
            <p:nvPr/>
          </p:nvSpPr>
          <p:spPr>
            <a:xfrm>
              <a:off x="-3731500" y="2458550"/>
              <a:ext cx="84300" cy="84300"/>
            </a:xfrm>
            <a:custGeom>
              <a:rect b="b" l="l" r="r" t="t"/>
              <a:pathLst>
                <a:path extrusionOk="0" h="3372" w="3372">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
          <p:cNvGrpSpPr/>
          <p:nvPr/>
        </p:nvGrpSpPr>
        <p:grpSpPr>
          <a:xfrm>
            <a:off x="4200537" y="521773"/>
            <a:ext cx="419419" cy="539669"/>
            <a:chOff x="4370626" y="2146872"/>
            <a:chExt cx="414774" cy="528207"/>
          </a:xfrm>
        </p:grpSpPr>
        <p:sp>
          <p:nvSpPr>
            <p:cNvPr id="148" name="Google Shape;148;p1"/>
            <p:cNvSpPr/>
            <p:nvPr/>
          </p:nvSpPr>
          <p:spPr>
            <a:xfrm>
              <a:off x="4473649" y="2262251"/>
              <a:ext cx="137923" cy="231640"/>
            </a:xfrm>
            <a:custGeom>
              <a:rect b="b" l="l" r="r" t="t"/>
              <a:pathLst>
                <a:path extrusionOk="0" h="17974" w="10700">
                  <a:moveTo>
                    <a:pt x="3817" y="4371"/>
                  </a:moveTo>
                  <a:lnTo>
                    <a:pt x="3817" y="6655"/>
                  </a:lnTo>
                  <a:cubicBezTo>
                    <a:pt x="3360" y="6394"/>
                    <a:pt x="3132" y="6002"/>
                    <a:pt x="3197" y="5513"/>
                  </a:cubicBezTo>
                  <a:cubicBezTo>
                    <a:pt x="3230" y="5056"/>
                    <a:pt x="3458" y="4632"/>
                    <a:pt x="3817" y="4371"/>
                  </a:cubicBezTo>
                  <a:close/>
                  <a:moveTo>
                    <a:pt x="6459" y="10569"/>
                  </a:moveTo>
                  <a:cubicBezTo>
                    <a:pt x="7503" y="11091"/>
                    <a:pt x="7894" y="12004"/>
                    <a:pt x="7797" y="12689"/>
                  </a:cubicBezTo>
                  <a:cubicBezTo>
                    <a:pt x="7731" y="13309"/>
                    <a:pt x="7242" y="13766"/>
                    <a:pt x="6459" y="13994"/>
                  </a:cubicBezTo>
                  <a:lnTo>
                    <a:pt x="6459" y="10569"/>
                  </a:lnTo>
                  <a:close/>
                  <a:moveTo>
                    <a:pt x="5154" y="0"/>
                  </a:moveTo>
                  <a:cubicBezTo>
                    <a:pt x="4404" y="0"/>
                    <a:pt x="3817" y="587"/>
                    <a:pt x="3817" y="1338"/>
                  </a:cubicBezTo>
                  <a:lnTo>
                    <a:pt x="3817" y="1566"/>
                  </a:lnTo>
                  <a:cubicBezTo>
                    <a:pt x="3654" y="1599"/>
                    <a:pt x="3523" y="1631"/>
                    <a:pt x="3360" y="1664"/>
                  </a:cubicBezTo>
                  <a:cubicBezTo>
                    <a:pt x="1827" y="2153"/>
                    <a:pt x="653" y="3654"/>
                    <a:pt x="522" y="5317"/>
                  </a:cubicBezTo>
                  <a:cubicBezTo>
                    <a:pt x="424" y="6981"/>
                    <a:pt x="1305" y="8416"/>
                    <a:pt x="2904" y="9199"/>
                  </a:cubicBezTo>
                  <a:cubicBezTo>
                    <a:pt x="3099" y="9297"/>
                    <a:pt x="3425" y="9427"/>
                    <a:pt x="3817" y="9558"/>
                  </a:cubicBezTo>
                  <a:lnTo>
                    <a:pt x="3817" y="13864"/>
                  </a:lnTo>
                  <a:cubicBezTo>
                    <a:pt x="3295" y="13668"/>
                    <a:pt x="2838" y="13407"/>
                    <a:pt x="2545" y="13016"/>
                  </a:cubicBezTo>
                  <a:cubicBezTo>
                    <a:pt x="2288" y="12685"/>
                    <a:pt x="1907" y="12520"/>
                    <a:pt x="1519" y="12520"/>
                  </a:cubicBezTo>
                  <a:cubicBezTo>
                    <a:pt x="1216" y="12520"/>
                    <a:pt x="910" y="12620"/>
                    <a:pt x="653" y="12820"/>
                  </a:cubicBezTo>
                  <a:cubicBezTo>
                    <a:pt x="98" y="13276"/>
                    <a:pt x="0" y="14125"/>
                    <a:pt x="457" y="14679"/>
                  </a:cubicBezTo>
                  <a:cubicBezTo>
                    <a:pt x="1338" y="15756"/>
                    <a:pt x="2577" y="16343"/>
                    <a:pt x="3817" y="16604"/>
                  </a:cubicBezTo>
                  <a:lnTo>
                    <a:pt x="3817" y="16636"/>
                  </a:lnTo>
                  <a:cubicBezTo>
                    <a:pt x="3817" y="17387"/>
                    <a:pt x="4404" y="17974"/>
                    <a:pt x="5154" y="17974"/>
                  </a:cubicBezTo>
                  <a:cubicBezTo>
                    <a:pt x="5872" y="17974"/>
                    <a:pt x="6459" y="17419"/>
                    <a:pt x="6492" y="16702"/>
                  </a:cubicBezTo>
                  <a:cubicBezTo>
                    <a:pt x="8645" y="16375"/>
                    <a:pt x="10178" y="14973"/>
                    <a:pt x="10439" y="13016"/>
                  </a:cubicBezTo>
                  <a:cubicBezTo>
                    <a:pt x="10700" y="10830"/>
                    <a:pt x="9264" y="8710"/>
                    <a:pt x="6948" y="7894"/>
                  </a:cubicBezTo>
                  <a:cubicBezTo>
                    <a:pt x="6785" y="7829"/>
                    <a:pt x="6622" y="7764"/>
                    <a:pt x="6459" y="7731"/>
                  </a:cubicBezTo>
                  <a:lnTo>
                    <a:pt x="6459" y="4208"/>
                  </a:lnTo>
                  <a:cubicBezTo>
                    <a:pt x="6818" y="4339"/>
                    <a:pt x="7046" y="4534"/>
                    <a:pt x="7177" y="4697"/>
                  </a:cubicBezTo>
                  <a:cubicBezTo>
                    <a:pt x="7439" y="5061"/>
                    <a:pt x="7851" y="5262"/>
                    <a:pt x="8267" y="5262"/>
                  </a:cubicBezTo>
                  <a:cubicBezTo>
                    <a:pt x="8522" y="5262"/>
                    <a:pt x="8780" y="5185"/>
                    <a:pt x="9003" y="5024"/>
                  </a:cubicBezTo>
                  <a:cubicBezTo>
                    <a:pt x="9623" y="4600"/>
                    <a:pt x="9754" y="3784"/>
                    <a:pt x="9330" y="3164"/>
                  </a:cubicBezTo>
                  <a:cubicBezTo>
                    <a:pt x="8775" y="2381"/>
                    <a:pt x="7797" y="1696"/>
                    <a:pt x="6459" y="1468"/>
                  </a:cubicBezTo>
                  <a:lnTo>
                    <a:pt x="6459" y="1338"/>
                  </a:lnTo>
                  <a:cubicBezTo>
                    <a:pt x="6459" y="587"/>
                    <a:pt x="5872" y="0"/>
                    <a:pt x="51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
            <p:cNvSpPr/>
            <p:nvPr/>
          </p:nvSpPr>
          <p:spPr>
            <a:xfrm>
              <a:off x="4516988" y="2613282"/>
              <a:ext cx="34442" cy="20524"/>
            </a:xfrm>
            <a:custGeom>
              <a:rect b="b" l="l" r="r" t="t"/>
              <a:pathLst>
                <a:path extrusionOk="0" h="2644" w="4437">
                  <a:moveTo>
                    <a:pt x="1338" y="1"/>
                  </a:moveTo>
                  <a:cubicBezTo>
                    <a:pt x="587" y="1"/>
                    <a:pt x="0" y="588"/>
                    <a:pt x="0" y="1338"/>
                  </a:cubicBezTo>
                  <a:cubicBezTo>
                    <a:pt x="0" y="2056"/>
                    <a:pt x="587" y="2643"/>
                    <a:pt x="1338" y="2643"/>
                  </a:cubicBezTo>
                  <a:lnTo>
                    <a:pt x="3099" y="2643"/>
                  </a:lnTo>
                  <a:cubicBezTo>
                    <a:pt x="3849" y="2643"/>
                    <a:pt x="4437" y="2056"/>
                    <a:pt x="4437" y="1338"/>
                  </a:cubicBezTo>
                  <a:cubicBezTo>
                    <a:pt x="4437" y="588"/>
                    <a:pt x="3849" y="1"/>
                    <a:pt x="30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
            <p:cNvSpPr/>
            <p:nvPr/>
          </p:nvSpPr>
          <p:spPr>
            <a:xfrm>
              <a:off x="4370626" y="2146872"/>
              <a:ext cx="414774" cy="528207"/>
            </a:xfrm>
            <a:custGeom>
              <a:rect b="b" l="l" r="r" t="t"/>
              <a:pathLst>
                <a:path extrusionOk="0" h="68046" w="53433">
                  <a:moveTo>
                    <a:pt x="35720" y="2675"/>
                  </a:moveTo>
                  <a:cubicBezTo>
                    <a:pt x="37807" y="2675"/>
                    <a:pt x="39504" y="4339"/>
                    <a:pt x="39504" y="6394"/>
                  </a:cubicBezTo>
                  <a:lnTo>
                    <a:pt x="39504" y="8579"/>
                  </a:lnTo>
                  <a:lnTo>
                    <a:pt x="2643" y="8579"/>
                  </a:lnTo>
                  <a:lnTo>
                    <a:pt x="2643" y="6394"/>
                  </a:lnTo>
                  <a:cubicBezTo>
                    <a:pt x="2643" y="4339"/>
                    <a:pt x="4339" y="2675"/>
                    <a:pt x="6427" y="2675"/>
                  </a:cubicBezTo>
                  <a:close/>
                  <a:moveTo>
                    <a:pt x="40808" y="37937"/>
                  </a:moveTo>
                  <a:cubicBezTo>
                    <a:pt x="42961" y="37937"/>
                    <a:pt x="44723" y="39699"/>
                    <a:pt x="44723" y="41884"/>
                  </a:cubicBezTo>
                  <a:lnTo>
                    <a:pt x="44723" y="42700"/>
                  </a:lnTo>
                  <a:lnTo>
                    <a:pt x="36894" y="42700"/>
                  </a:lnTo>
                  <a:lnTo>
                    <a:pt x="36894" y="41884"/>
                  </a:lnTo>
                  <a:cubicBezTo>
                    <a:pt x="36894" y="39699"/>
                    <a:pt x="38656" y="37937"/>
                    <a:pt x="40808" y="37937"/>
                  </a:cubicBezTo>
                  <a:close/>
                  <a:moveTo>
                    <a:pt x="39504" y="11254"/>
                  </a:moveTo>
                  <a:lnTo>
                    <a:pt x="39504" y="35425"/>
                  </a:lnTo>
                  <a:cubicBezTo>
                    <a:pt x="36503" y="36045"/>
                    <a:pt x="34252" y="38687"/>
                    <a:pt x="34252" y="41884"/>
                  </a:cubicBezTo>
                  <a:lnTo>
                    <a:pt x="34252" y="42700"/>
                  </a:lnTo>
                  <a:lnTo>
                    <a:pt x="29522" y="42700"/>
                  </a:lnTo>
                  <a:cubicBezTo>
                    <a:pt x="28804" y="42700"/>
                    <a:pt x="28185" y="43319"/>
                    <a:pt x="28185" y="44037"/>
                  </a:cubicBezTo>
                  <a:lnTo>
                    <a:pt x="28185" y="54769"/>
                  </a:lnTo>
                  <a:lnTo>
                    <a:pt x="2643" y="54769"/>
                  </a:lnTo>
                  <a:lnTo>
                    <a:pt x="2643" y="11254"/>
                  </a:lnTo>
                  <a:close/>
                  <a:moveTo>
                    <a:pt x="28185" y="57444"/>
                  </a:moveTo>
                  <a:lnTo>
                    <a:pt x="28185" y="62761"/>
                  </a:lnTo>
                  <a:cubicBezTo>
                    <a:pt x="28185" y="63707"/>
                    <a:pt x="28445" y="64620"/>
                    <a:pt x="28902" y="65403"/>
                  </a:cubicBezTo>
                  <a:lnTo>
                    <a:pt x="6394" y="65403"/>
                  </a:lnTo>
                  <a:cubicBezTo>
                    <a:pt x="4339" y="65403"/>
                    <a:pt x="2643" y="63707"/>
                    <a:pt x="2643" y="61652"/>
                  </a:cubicBezTo>
                  <a:lnTo>
                    <a:pt x="2643" y="57444"/>
                  </a:lnTo>
                  <a:close/>
                  <a:moveTo>
                    <a:pt x="50790" y="45374"/>
                  </a:moveTo>
                  <a:lnTo>
                    <a:pt x="50790" y="62761"/>
                  </a:lnTo>
                  <a:cubicBezTo>
                    <a:pt x="50790" y="64196"/>
                    <a:pt x="49616" y="65403"/>
                    <a:pt x="48148" y="65403"/>
                  </a:cubicBezTo>
                  <a:lnTo>
                    <a:pt x="33502" y="65403"/>
                  </a:lnTo>
                  <a:cubicBezTo>
                    <a:pt x="32034" y="65403"/>
                    <a:pt x="30859" y="64196"/>
                    <a:pt x="30859" y="62761"/>
                  </a:cubicBezTo>
                  <a:lnTo>
                    <a:pt x="30859" y="45374"/>
                  </a:lnTo>
                  <a:lnTo>
                    <a:pt x="34219" y="45374"/>
                  </a:lnTo>
                  <a:lnTo>
                    <a:pt x="34219" y="49158"/>
                  </a:lnTo>
                  <a:cubicBezTo>
                    <a:pt x="34219" y="49909"/>
                    <a:pt x="34839" y="50496"/>
                    <a:pt x="35557" y="50496"/>
                  </a:cubicBezTo>
                  <a:cubicBezTo>
                    <a:pt x="36307" y="50496"/>
                    <a:pt x="36894" y="49909"/>
                    <a:pt x="36894" y="49158"/>
                  </a:cubicBezTo>
                  <a:lnTo>
                    <a:pt x="36894" y="45374"/>
                  </a:lnTo>
                  <a:lnTo>
                    <a:pt x="44690" y="45374"/>
                  </a:lnTo>
                  <a:lnTo>
                    <a:pt x="44690" y="49158"/>
                  </a:lnTo>
                  <a:cubicBezTo>
                    <a:pt x="44690" y="49909"/>
                    <a:pt x="45310" y="50496"/>
                    <a:pt x="46028" y="50496"/>
                  </a:cubicBezTo>
                  <a:cubicBezTo>
                    <a:pt x="46778" y="50496"/>
                    <a:pt x="47365" y="49909"/>
                    <a:pt x="47365" y="49158"/>
                  </a:cubicBezTo>
                  <a:lnTo>
                    <a:pt x="47365" y="45374"/>
                  </a:lnTo>
                  <a:close/>
                  <a:moveTo>
                    <a:pt x="6394" y="0"/>
                  </a:moveTo>
                  <a:cubicBezTo>
                    <a:pt x="2872" y="0"/>
                    <a:pt x="1" y="2871"/>
                    <a:pt x="1" y="6394"/>
                  </a:cubicBezTo>
                  <a:lnTo>
                    <a:pt x="1" y="61652"/>
                  </a:lnTo>
                  <a:cubicBezTo>
                    <a:pt x="1" y="65175"/>
                    <a:pt x="2872" y="68045"/>
                    <a:pt x="6394" y="68045"/>
                  </a:cubicBezTo>
                  <a:lnTo>
                    <a:pt x="48148" y="68045"/>
                  </a:lnTo>
                  <a:cubicBezTo>
                    <a:pt x="51051" y="68045"/>
                    <a:pt x="53432" y="65664"/>
                    <a:pt x="53432" y="62761"/>
                  </a:cubicBezTo>
                  <a:lnTo>
                    <a:pt x="53432" y="44037"/>
                  </a:lnTo>
                  <a:cubicBezTo>
                    <a:pt x="53432" y="43319"/>
                    <a:pt x="52845" y="42700"/>
                    <a:pt x="52128" y="42700"/>
                  </a:cubicBezTo>
                  <a:lnTo>
                    <a:pt x="47365" y="42700"/>
                  </a:lnTo>
                  <a:lnTo>
                    <a:pt x="47365" y="41884"/>
                  </a:lnTo>
                  <a:cubicBezTo>
                    <a:pt x="47365" y="38720"/>
                    <a:pt x="45114" y="36045"/>
                    <a:pt x="42146" y="35425"/>
                  </a:cubicBezTo>
                  <a:lnTo>
                    <a:pt x="42146" y="6394"/>
                  </a:lnTo>
                  <a:cubicBezTo>
                    <a:pt x="42146" y="2871"/>
                    <a:pt x="39275" y="0"/>
                    <a:pt x="357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
          <p:cNvGrpSpPr/>
          <p:nvPr/>
        </p:nvGrpSpPr>
        <p:grpSpPr>
          <a:xfrm>
            <a:off x="7518397" y="12148145"/>
            <a:ext cx="3455639" cy="3104651"/>
            <a:chOff x="3514681" y="1194845"/>
            <a:chExt cx="2721833" cy="3104651"/>
          </a:xfrm>
        </p:grpSpPr>
        <p:grpSp>
          <p:nvGrpSpPr>
            <p:cNvPr id="152" name="Google Shape;152;p1"/>
            <p:cNvGrpSpPr/>
            <p:nvPr/>
          </p:nvGrpSpPr>
          <p:grpSpPr>
            <a:xfrm>
              <a:off x="3514681" y="1194845"/>
              <a:ext cx="1567540" cy="3104651"/>
              <a:chOff x="2678318" y="1487495"/>
              <a:chExt cx="1567540" cy="3104651"/>
            </a:xfrm>
          </p:grpSpPr>
          <p:sp>
            <p:nvSpPr>
              <p:cNvPr id="153" name="Google Shape;153;p1"/>
              <p:cNvSpPr/>
              <p:nvPr/>
            </p:nvSpPr>
            <p:spPr>
              <a:xfrm>
                <a:off x="2703018" y="1512454"/>
                <a:ext cx="1542840" cy="3054501"/>
              </a:xfrm>
              <a:custGeom>
                <a:rect b="b" l="l" r="r" t="t"/>
                <a:pathLst>
                  <a:path extrusionOk="0" h="141363" w="71403">
                    <a:moveTo>
                      <a:pt x="727" y="0"/>
                    </a:moveTo>
                    <a:cubicBezTo>
                      <a:pt x="322" y="0"/>
                      <a:pt x="1" y="322"/>
                      <a:pt x="1" y="714"/>
                    </a:cubicBezTo>
                    <a:cubicBezTo>
                      <a:pt x="1" y="1107"/>
                      <a:pt x="322" y="1429"/>
                      <a:pt x="727" y="1429"/>
                    </a:cubicBezTo>
                    <a:cubicBezTo>
                      <a:pt x="10074" y="1429"/>
                      <a:pt x="19134" y="3262"/>
                      <a:pt x="27683" y="6870"/>
                    </a:cubicBezTo>
                    <a:cubicBezTo>
                      <a:pt x="35922" y="10359"/>
                      <a:pt x="43328" y="15359"/>
                      <a:pt x="49686" y="21717"/>
                    </a:cubicBezTo>
                    <a:cubicBezTo>
                      <a:pt x="56044" y="28075"/>
                      <a:pt x="61044" y="35481"/>
                      <a:pt x="64533" y="43732"/>
                    </a:cubicBezTo>
                    <a:cubicBezTo>
                      <a:pt x="68140" y="52268"/>
                      <a:pt x="69974" y="61329"/>
                      <a:pt x="69974" y="70675"/>
                    </a:cubicBezTo>
                    <a:cubicBezTo>
                      <a:pt x="69974" y="80034"/>
                      <a:pt x="68140" y="89094"/>
                      <a:pt x="64533" y="97631"/>
                    </a:cubicBezTo>
                    <a:cubicBezTo>
                      <a:pt x="61044" y="105882"/>
                      <a:pt x="56044" y="113288"/>
                      <a:pt x="49686" y="119646"/>
                    </a:cubicBezTo>
                    <a:cubicBezTo>
                      <a:pt x="43328" y="126004"/>
                      <a:pt x="35922" y="131004"/>
                      <a:pt x="27683" y="134493"/>
                    </a:cubicBezTo>
                    <a:cubicBezTo>
                      <a:pt x="19134" y="138100"/>
                      <a:pt x="10074" y="139934"/>
                      <a:pt x="727" y="139934"/>
                    </a:cubicBezTo>
                    <a:cubicBezTo>
                      <a:pt x="322" y="139934"/>
                      <a:pt x="1" y="140255"/>
                      <a:pt x="1" y="140648"/>
                    </a:cubicBezTo>
                    <a:cubicBezTo>
                      <a:pt x="1" y="141041"/>
                      <a:pt x="322" y="141363"/>
                      <a:pt x="727" y="141363"/>
                    </a:cubicBezTo>
                    <a:cubicBezTo>
                      <a:pt x="10264" y="141363"/>
                      <a:pt x="19515" y="139493"/>
                      <a:pt x="28231" y="135802"/>
                    </a:cubicBezTo>
                    <a:cubicBezTo>
                      <a:pt x="36648" y="132243"/>
                      <a:pt x="44209" y="127147"/>
                      <a:pt x="50698" y="120658"/>
                    </a:cubicBezTo>
                    <a:cubicBezTo>
                      <a:pt x="57187" y="114169"/>
                      <a:pt x="62294" y="106608"/>
                      <a:pt x="65854" y="98191"/>
                    </a:cubicBezTo>
                    <a:cubicBezTo>
                      <a:pt x="69533" y="89475"/>
                      <a:pt x="71403" y="80224"/>
                      <a:pt x="71403" y="70675"/>
                    </a:cubicBezTo>
                    <a:cubicBezTo>
                      <a:pt x="71403" y="61139"/>
                      <a:pt x="69533" y="51887"/>
                      <a:pt x="65854" y="43172"/>
                    </a:cubicBezTo>
                    <a:cubicBezTo>
                      <a:pt x="62294" y="34754"/>
                      <a:pt x="57187" y="27194"/>
                      <a:pt x="50698" y="20705"/>
                    </a:cubicBezTo>
                    <a:cubicBezTo>
                      <a:pt x="44209" y="14216"/>
                      <a:pt x="36648" y="9120"/>
                      <a:pt x="28231" y="5560"/>
                    </a:cubicBezTo>
                    <a:cubicBezTo>
                      <a:pt x="19515" y="1869"/>
                      <a:pt x="10264" y="0"/>
                      <a:pt x="727" y="0"/>
                    </a:cubicBez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
              <p:cNvSpPr/>
              <p:nvPr/>
            </p:nvSpPr>
            <p:spPr>
              <a:xfrm>
                <a:off x="2678318" y="1487495"/>
                <a:ext cx="80553" cy="80790"/>
              </a:xfrm>
              <a:custGeom>
                <a:rect b="b" l="l" r="r" t="t"/>
                <a:pathLst>
                  <a:path extrusionOk="0" h="3739" w="3728">
                    <a:moveTo>
                      <a:pt x="1870" y="0"/>
                    </a:moveTo>
                    <a:cubicBezTo>
                      <a:pt x="834" y="0"/>
                      <a:pt x="1" y="834"/>
                      <a:pt x="1" y="1869"/>
                    </a:cubicBezTo>
                    <a:cubicBezTo>
                      <a:pt x="1" y="2905"/>
                      <a:pt x="834" y="3739"/>
                      <a:pt x="1870" y="3739"/>
                    </a:cubicBezTo>
                    <a:cubicBezTo>
                      <a:pt x="2894" y="3739"/>
                      <a:pt x="3727" y="2905"/>
                      <a:pt x="3727" y="1869"/>
                    </a:cubicBezTo>
                    <a:cubicBezTo>
                      <a:pt x="3727" y="834"/>
                      <a:pt x="2894" y="0"/>
                      <a:pt x="1870" y="0"/>
                    </a:cubicBez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
              <p:cNvSpPr/>
              <p:nvPr/>
            </p:nvSpPr>
            <p:spPr>
              <a:xfrm>
                <a:off x="2678318" y="4511356"/>
                <a:ext cx="80553" cy="80790"/>
              </a:xfrm>
              <a:custGeom>
                <a:rect b="b" l="l" r="r" t="t"/>
                <a:pathLst>
                  <a:path extrusionOk="0" h="3739" w="3728">
                    <a:moveTo>
                      <a:pt x="1870" y="0"/>
                    </a:moveTo>
                    <a:cubicBezTo>
                      <a:pt x="834" y="0"/>
                      <a:pt x="1" y="833"/>
                      <a:pt x="1" y="1869"/>
                    </a:cubicBezTo>
                    <a:cubicBezTo>
                      <a:pt x="1" y="2905"/>
                      <a:pt x="834" y="3739"/>
                      <a:pt x="1870" y="3739"/>
                    </a:cubicBezTo>
                    <a:cubicBezTo>
                      <a:pt x="2894" y="3739"/>
                      <a:pt x="3727" y="2905"/>
                      <a:pt x="3727" y="1869"/>
                    </a:cubicBezTo>
                    <a:cubicBezTo>
                      <a:pt x="3727" y="833"/>
                      <a:pt x="2894" y="0"/>
                      <a:pt x="1870" y="0"/>
                    </a:cubicBez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6" name="Google Shape;156;p1"/>
            <p:cNvCxnSpPr/>
            <p:nvPr/>
          </p:nvCxnSpPr>
          <p:spPr>
            <a:xfrm>
              <a:off x="4631799" y="1478263"/>
              <a:ext cx="1590000" cy="0"/>
            </a:xfrm>
            <a:prstGeom prst="straightConnector1">
              <a:avLst/>
            </a:prstGeom>
            <a:noFill/>
            <a:ln cap="flat" cmpd="sng" w="19050">
              <a:solidFill>
                <a:srgbClr val="C0C55F"/>
              </a:solidFill>
              <a:prstDash val="solid"/>
              <a:round/>
              <a:headEnd len="med" w="med" type="none"/>
              <a:tailEnd len="med" w="med" type="oval"/>
            </a:ln>
          </p:spPr>
        </p:cxnSp>
        <p:sp>
          <p:nvSpPr>
            <p:cNvPr id="157" name="Google Shape;157;p1"/>
            <p:cNvSpPr/>
            <p:nvPr/>
          </p:nvSpPr>
          <p:spPr>
            <a:xfrm>
              <a:off x="4238407" y="1275618"/>
              <a:ext cx="403691" cy="403384"/>
            </a:xfrm>
            <a:custGeom>
              <a:rect b="b" l="l" r="r" t="t"/>
              <a:pathLst>
                <a:path extrusionOk="0" h="14134" w="14146">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rgbClr val="C0C55F"/>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800">
                  <a:solidFill>
                    <a:srgbClr val="FFFFFF"/>
                  </a:solidFill>
                  <a:latin typeface="Fira Sans Extra Condensed Medium"/>
                  <a:ea typeface="Fira Sans Extra Condensed Medium"/>
                  <a:cs typeface="Fira Sans Extra Condensed Medium"/>
                  <a:sym typeface="Fira Sans Extra Condensed Medium"/>
                </a:rPr>
                <a:t>01</a:t>
              </a:r>
              <a:endParaRPr sz="1500">
                <a:solidFill>
                  <a:srgbClr val="FFFFFF"/>
                </a:solidFill>
              </a:endParaRPr>
            </a:p>
          </p:txBody>
        </p:sp>
        <p:cxnSp>
          <p:nvCxnSpPr>
            <p:cNvPr id="158" name="Google Shape;158;p1"/>
            <p:cNvCxnSpPr/>
            <p:nvPr/>
          </p:nvCxnSpPr>
          <p:spPr>
            <a:xfrm>
              <a:off x="4614714" y="3953488"/>
              <a:ext cx="1621800" cy="17100"/>
            </a:xfrm>
            <a:prstGeom prst="straightConnector1">
              <a:avLst/>
            </a:prstGeom>
            <a:noFill/>
            <a:ln cap="flat" cmpd="sng" w="19050">
              <a:solidFill>
                <a:srgbClr val="B878C2"/>
              </a:solidFill>
              <a:prstDash val="solid"/>
              <a:round/>
              <a:headEnd len="med" w="med" type="none"/>
              <a:tailEnd len="med" w="med" type="oval"/>
            </a:ln>
          </p:spPr>
        </p:cxnSp>
        <p:sp>
          <p:nvSpPr>
            <p:cNvPr id="159" name="Google Shape;159;p1"/>
            <p:cNvSpPr/>
            <p:nvPr/>
          </p:nvSpPr>
          <p:spPr>
            <a:xfrm>
              <a:off x="4238391" y="3744256"/>
              <a:ext cx="403709" cy="403744"/>
            </a:xfrm>
            <a:custGeom>
              <a:rect b="b" l="l" r="r" t="t"/>
              <a:pathLst>
                <a:path extrusionOk="0" h="14133" w="14133">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rgbClr val="B878C2"/>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800">
                  <a:solidFill>
                    <a:srgbClr val="FFFFFF"/>
                  </a:solidFill>
                  <a:latin typeface="Fira Sans Extra Condensed Medium"/>
                  <a:ea typeface="Fira Sans Extra Condensed Medium"/>
                  <a:cs typeface="Fira Sans Extra Condensed Medium"/>
                  <a:sym typeface="Fira Sans Extra Condensed Medium"/>
                </a:rPr>
                <a:t>03</a:t>
              </a:r>
              <a:endParaRPr sz="1500">
                <a:solidFill>
                  <a:srgbClr val="FFFFFF"/>
                </a:solidFill>
              </a:endParaRPr>
            </a:p>
          </p:txBody>
        </p:sp>
        <p:cxnSp>
          <p:nvCxnSpPr>
            <p:cNvPr id="160" name="Google Shape;160;p1"/>
            <p:cNvCxnSpPr/>
            <p:nvPr/>
          </p:nvCxnSpPr>
          <p:spPr>
            <a:xfrm flipH="1" rot="10800000">
              <a:off x="5229127" y="2753463"/>
              <a:ext cx="986400" cy="2400"/>
            </a:xfrm>
            <a:prstGeom prst="straightConnector1">
              <a:avLst/>
            </a:prstGeom>
            <a:noFill/>
            <a:ln cap="flat" cmpd="sng" w="19050">
              <a:solidFill>
                <a:srgbClr val="39B6B5"/>
              </a:solidFill>
              <a:prstDash val="solid"/>
              <a:round/>
              <a:headEnd len="med" w="med" type="none"/>
              <a:tailEnd len="med" w="med" type="oval"/>
            </a:ln>
          </p:spPr>
        </p:cxnSp>
        <p:sp>
          <p:nvSpPr>
            <p:cNvPr id="161" name="Google Shape;161;p1"/>
            <p:cNvSpPr/>
            <p:nvPr/>
          </p:nvSpPr>
          <p:spPr>
            <a:xfrm>
              <a:off x="4824702" y="2547075"/>
              <a:ext cx="404409" cy="403738"/>
            </a:xfrm>
            <a:custGeom>
              <a:rect b="b" l="l" r="r" t="t"/>
              <a:pathLst>
                <a:path extrusionOk="0" h="14134" w="14134">
                  <a:moveTo>
                    <a:pt x="7073" y="1"/>
                  </a:moveTo>
                  <a:cubicBezTo>
                    <a:pt x="3168" y="1"/>
                    <a:pt x="1" y="3156"/>
                    <a:pt x="1" y="7061"/>
                  </a:cubicBezTo>
                  <a:cubicBezTo>
                    <a:pt x="1" y="10966"/>
                    <a:pt x="3168" y="14133"/>
                    <a:pt x="7073" y="14133"/>
                  </a:cubicBezTo>
                  <a:cubicBezTo>
                    <a:pt x="10966" y="14133"/>
                    <a:pt x="14133" y="10966"/>
                    <a:pt x="14133" y="7061"/>
                  </a:cubicBezTo>
                  <a:cubicBezTo>
                    <a:pt x="14133" y="3156"/>
                    <a:pt x="10966" y="1"/>
                    <a:pt x="7073" y="1"/>
                  </a:cubicBezTo>
                  <a:close/>
                </a:path>
              </a:pathLst>
            </a:custGeom>
            <a:solidFill>
              <a:srgbClr val="39B6B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800">
                  <a:solidFill>
                    <a:srgbClr val="FFFFFF"/>
                  </a:solidFill>
                  <a:latin typeface="Fira Sans Extra Condensed Medium"/>
                  <a:ea typeface="Fira Sans Extra Condensed Medium"/>
                  <a:cs typeface="Fira Sans Extra Condensed Medium"/>
                  <a:sym typeface="Fira Sans Extra Condensed Medium"/>
                </a:rPr>
                <a:t>02</a:t>
              </a:r>
              <a:endParaRPr sz="1500">
                <a:solidFill>
                  <a:srgbClr val="FFFFFF"/>
                </a:solidFill>
              </a:endParaRPr>
            </a:p>
          </p:txBody>
        </p:sp>
      </p:grpSp>
      <p:sp>
        <p:nvSpPr>
          <p:cNvPr id="162" name="Google Shape;162;p1"/>
          <p:cNvSpPr txBox="1"/>
          <p:nvPr/>
        </p:nvSpPr>
        <p:spPr>
          <a:xfrm>
            <a:off x="11167811" y="12169550"/>
            <a:ext cx="29982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200">
                <a:solidFill>
                  <a:srgbClr val="C0C55F"/>
                </a:solidFill>
                <a:latin typeface="Fira Sans Extra Condensed Medium"/>
                <a:ea typeface="Fira Sans Extra Condensed Medium"/>
                <a:cs typeface="Fira Sans Extra Condensed Medium"/>
                <a:sym typeface="Fira Sans Extra Condensed Medium"/>
              </a:rPr>
              <a:t>Perceptron</a:t>
            </a:r>
            <a:endParaRPr sz="2200">
              <a:solidFill>
                <a:srgbClr val="C0C55F"/>
              </a:solidFill>
              <a:latin typeface="Fira Sans Extra Condensed Medium"/>
              <a:ea typeface="Fira Sans Extra Condensed Medium"/>
              <a:cs typeface="Fira Sans Extra Condensed Medium"/>
              <a:sym typeface="Fira Sans Extra Condensed Medium"/>
            </a:endParaRPr>
          </a:p>
        </p:txBody>
      </p:sp>
      <p:sp>
        <p:nvSpPr>
          <p:cNvPr id="163" name="Google Shape;163;p1"/>
          <p:cNvSpPr txBox="1"/>
          <p:nvPr/>
        </p:nvSpPr>
        <p:spPr>
          <a:xfrm>
            <a:off x="11027252" y="14695021"/>
            <a:ext cx="29982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200">
                <a:solidFill>
                  <a:srgbClr val="B878C2"/>
                </a:solidFill>
                <a:latin typeface="Fira Sans Extra Condensed Medium"/>
                <a:ea typeface="Fira Sans Extra Condensed Medium"/>
                <a:cs typeface="Fira Sans Extra Condensed Medium"/>
                <a:sym typeface="Fira Sans Extra Condensed Medium"/>
              </a:rPr>
              <a:t>Neural Network</a:t>
            </a:r>
            <a:endParaRPr sz="2200">
              <a:solidFill>
                <a:srgbClr val="B878C2"/>
              </a:solidFill>
              <a:latin typeface="Fira Sans Extra Condensed Medium"/>
              <a:ea typeface="Fira Sans Extra Condensed Medium"/>
              <a:cs typeface="Fira Sans Extra Condensed Medium"/>
              <a:sym typeface="Fira Sans Extra Condensed Medium"/>
            </a:endParaRPr>
          </a:p>
        </p:txBody>
      </p:sp>
      <p:sp>
        <p:nvSpPr>
          <p:cNvPr id="164" name="Google Shape;164;p1"/>
          <p:cNvSpPr txBox="1"/>
          <p:nvPr/>
        </p:nvSpPr>
        <p:spPr>
          <a:xfrm>
            <a:off x="11114576" y="13460075"/>
            <a:ext cx="33936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200">
                <a:solidFill>
                  <a:srgbClr val="39B6B5"/>
                </a:solidFill>
                <a:latin typeface="Fira Sans Extra Condensed Medium"/>
                <a:ea typeface="Fira Sans Extra Condensed Medium"/>
                <a:cs typeface="Fira Sans Extra Condensed Medium"/>
                <a:sym typeface="Fira Sans Extra Condensed Medium"/>
              </a:rPr>
              <a:t>Decision Tree</a:t>
            </a:r>
            <a:endParaRPr sz="2200">
              <a:solidFill>
                <a:srgbClr val="39B6B5"/>
              </a:solidFill>
              <a:latin typeface="Fira Sans Extra Condensed Medium"/>
              <a:ea typeface="Fira Sans Extra Condensed Medium"/>
              <a:cs typeface="Fira Sans Extra Condensed Medium"/>
              <a:sym typeface="Fira Sans Extra Condensed Medium"/>
            </a:endParaRPr>
          </a:p>
        </p:txBody>
      </p:sp>
      <p:sp>
        <p:nvSpPr>
          <p:cNvPr id="165" name="Google Shape;165;p1"/>
          <p:cNvSpPr txBox="1"/>
          <p:nvPr>
            <p:ph idx="1" type="body"/>
          </p:nvPr>
        </p:nvSpPr>
        <p:spPr>
          <a:xfrm>
            <a:off x="3430215" y="7096"/>
            <a:ext cx="22473900" cy="814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4693"/>
              <a:buNone/>
            </a:pPr>
            <a:r>
              <a:rPr lang="en-US">
                <a:solidFill>
                  <a:srgbClr val="674EA7"/>
                </a:solidFill>
                <a:latin typeface="Georgia"/>
                <a:ea typeface="Georgia"/>
                <a:cs typeface="Georgia"/>
                <a:sym typeface="Georgia"/>
              </a:rPr>
              <a:t>To Buy or Not To Buy</a:t>
            </a:r>
            <a:endParaRPr>
              <a:solidFill>
                <a:srgbClr val="674EA7"/>
              </a:solidFill>
              <a:latin typeface="Georgia"/>
              <a:ea typeface="Georgia"/>
              <a:cs typeface="Georgia"/>
              <a:sym typeface="Georgia"/>
            </a:endParaRPr>
          </a:p>
        </p:txBody>
      </p:sp>
      <p:sp>
        <p:nvSpPr>
          <p:cNvPr id="166" name="Google Shape;166;p1"/>
          <p:cNvSpPr/>
          <p:nvPr/>
        </p:nvSpPr>
        <p:spPr>
          <a:xfrm>
            <a:off x="26750275" y="8539725"/>
            <a:ext cx="387537" cy="452025"/>
          </a:xfrm>
          <a:custGeom>
            <a:rect b="b" l="l" r="r" t="t"/>
            <a:pathLst>
              <a:path extrusionOk="0" h="18081" w="14911">
                <a:moveTo>
                  <a:pt x="1235" y="1"/>
                </a:moveTo>
                <a:cubicBezTo>
                  <a:pt x="567" y="1"/>
                  <a:pt x="0" y="601"/>
                  <a:pt x="0" y="1368"/>
                </a:cubicBezTo>
                <a:lnTo>
                  <a:pt x="0" y="16713"/>
                </a:lnTo>
                <a:cubicBezTo>
                  <a:pt x="0" y="17480"/>
                  <a:pt x="567" y="18080"/>
                  <a:pt x="1235" y="18080"/>
                </a:cubicBezTo>
                <a:lnTo>
                  <a:pt x="13677" y="18080"/>
                </a:lnTo>
                <a:cubicBezTo>
                  <a:pt x="14377" y="18080"/>
                  <a:pt x="14911" y="17480"/>
                  <a:pt x="14911" y="16713"/>
                </a:cubicBezTo>
                <a:lnTo>
                  <a:pt x="14911" y="1368"/>
                </a:lnTo>
                <a:cubicBezTo>
                  <a:pt x="14911" y="601"/>
                  <a:pt x="14344" y="1"/>
                  <a:pt x="13677" y="1"/>
                </a:cubicBezTo>
                <a:close/>
              </a:path>
            </a:pathLst>
          </a:custGeom>
          <a:solidFill>
            <a:srgbClr val="EDBB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
          <p:cNvSpPr/>
          <p:nvPr/>
        </p:nvSpPr>
        <p:spPr>
          <a:xfrm>
            <a:off x="26950994" y="8539725"/>
            <a:ext cx="186825" cy="452025"/>
          </a:xfrm>
          <a:custGeom>
            <a:rect b="b" l="l" r="r" t="t"/>
            <a:pathLst>
              <a:path extrusionOk="0" h="18081" w="7473">
                <a:moveTo>
                  <a:pt x="1" y="1"/>
                </a:moveTo>
                <a:lnTo>
                  <a:pt x="1" y="18080"/>
                </a:lnTo>
                <a:lnTo>
                  <a:pt x="6239" y="18080"/>
                </a:lnTo>
                <a:cubicBezTo>
                  <a:pt x="6906" y="18080"/>
                  <a:pt x="7473" y="17480"/>
                  <a:pt x="7473" y="16713"/>
                </a:cubicBezTo>
                <a:lnTo>
                  <a:pt x="7473" y="1368"/>
                </a:lnTo>
                <a:cubicBezTo>
                  <a:pt x="7473" y="601"/>
                  <a:pt x="6906" y="1"/>
                  <a:pt x="6239" y="1"/>
                </a:cubicBezTo>
                <a:close/>
              </a:path>
            </a:pathLst>
          </a:custGeom>
          <a:solidFill>
            <a:srgbClr val="834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
          <p:cNvSpPr/>
          <p:nvPr/>
        </p:nvSpPr>
        <p:spPr>
          <a:xfrm>
            <a:off x="26559069" y="8438100"/>
            <a:ext cx="878150" cy="792975"/>
          </a:xfrm>
          <a:custGeom>
            <a:rect b="b" l="l" r="r" t="t"/>
            <a:pathLst>
              <a:path extrusionOk="0" h="31719" w="35126">
                <a:moveTo>
                  <a:pt x="27186" y="7802"/>
                </a:moveTo>
                <a:lnTo>
                  <a:pt x="26519" y="12605"/>
                </a:lnTo>
                <a:lnTo>
                  <a:pt x="24251" y="12739"/>
                </a:lnTo>
                <a:lnTo>
                  <a:pt x="24251" y="12739"/>
                </a:lnTo>
                <a:lnTo>
                  <a:pt x="24851" y="8069"/>
                </a:lnTo>
                <a:lnTo>
                  <a:pt x="27186" y="7802"/>
                </a:lnTo>
                <a:close/>
                <a:moveTo>
                  <a:pt x="22616" y="8369"/>
                </a:moveTo>
                <a:lnTo>
                  <a:pt x="22049" y="12905"/>
                </a:lnTo>
                <a:lnTo>
                  <a:pt x="19014" y="13106"/>
                </a:lnTo>
                <a:lnTo>
                  <a:pt x="19214" y="8769"/>
                </a:lnTo>
                <a:lnTo>
                  <a:pt x="22616" y="8369"/>
                </a:lnTo>
                <a:close/>
                <a:moveTo>
                  <a:pt x="17012" y="9036"/>
                </a:moveTo>
                <a:lnTo>
                  <a:pt x="16845" y="13272"/>
                </a:lnTo>
                <a:lnTo>
                  <a:pt x="13777" y="13472"/>
                </a:lnTo>
                <a:lnTo>
                  <a:pt x="13610" y="9436"/>
                </a:lnTo>
                <a:lnTo>
                  <a:pt x="17012" y="9036"/>
                </a:lnTo>
                <a:close/>
                <a:moveTo>
                  <a:pt x="11408" y="9703"/>
                </a:moveTo>
                <a:lnTo>
                  <a:pt x="11608" y="13639"/>
                </a:lnTo>
                <a:lnTo>
                  <a:pt x="8540" y="13839"/>
                </a:lnTo>
                <a:lnTo>
                  <a:pt x="8006" y="10103"/>
                </a:lnTo>
                <a:lnTo>
                  <a:pt x="11408" y="9703"/>
                </a:lnTo>
                <a:close/>
                <a:moveTo>
                  <a:pt x="5838" y="10370"/>
                </a:moveTo>
                <a:lnTo>
                  <a:pt x="6371" y="13973"/>
                </a:lnTo>
                <a:lnTo>
                  <a:pt x="3302" y="14206"/>
                </a:lnTo>
                <a:lnTo>
                  <a:pt x="2435" y="10771"/>
                </a:lnTo>
                <a:lnTo>
                  <a:pt x="5838" y="10370"/>
                </a:lnTo>
                <a:close/>
                <a:moveTo>
                  <a:pt x="6571" y="15574"/>
                </a:moveTo>
                <a:lnTo>
                  <a:pt x="6872" y="17542"/>
                </a:lnTo>
                <a:lnTo>
                  <a:pt x="4136" y="17542"/>
                </a:lnTo>
                <a:lnTo>
                  <a:pt x="3703" y="15774"/>
                </a:lnTo>
                <a:lnTo>
                  <a:pt x="6571" y="15574"/>
                </a:lnTo>
                <a:close/>
                <a:moveTo>
                  <a:pt x="11675" y="15207"/>
                </a:moveTo>
                <a:lnTo>
                  <a:pt x="11775" y="17542"/>
                </a:lnTo>
                <a:lnTo>
                  <a:pt x="9073" y="17542"/>
                </a:lnTo>
                <a:lnTo>
                  <a:pt x="8773" y="15407"/>
                </a:lnTo>
                <a:lnTo>
                  <a:pt x="11675" y="15207"/>
                </a:lnTo>
                <a:close/>
                <a:moveTo>
                  <a:pt x="16745" y="14873"/>
                </a:moveTo>
                <a:lnTo>
                  <a:pt x="16645" y="17542"/>
                </a:lnTo>
                <a:lnTo>
                  <a:pt x="13977" y="17542"/>
                </a:lnTo>
                <a:lnTo>
                  <a:pt x="13877" y="15074"/>
                </a:lnTo>
                <a:lnTo>
                  <a:pt x="16745" y="14873"/>
                </a:lnTo>
                <a:close/>
                <a:moveTo>
                  <a:pt x="21816" y="14507"/>
                </a:moveTo>
                <a:lnTo>
                  <a:pt x="21449" y="17542"/>
                </a:lnTo>
                <a:lnTo>
                  <a:pt x="18814" y="17542"/>
                </a:lnTo>
                <a:lnTo>
                  <a:pt x="18947" y="14707"/>
                </a:lnTo>
                <a:lnTo>
                  <a:pt x="21816" y="14507"/>
                </a:lnTo>
                <a:close/>
                <a:moveTo>
                  <a:pt x="26319" y="14206"/>
                </a:moveTo>
                <a:lnTo>
                  <a:pt x="25885" y="17542"/>
                </a:lnTo>
                <a:lnTo>
                  <a:pt x="23650" y="17542"/>
                </a:lnTo>
                <a:lnTo>
                  <a:pt x="24051" y="14373"/>
                </a:lnTo>
                <a:lnTo>
                  <a:pt x="26319" y="14206"/>
                </a:lnTo>
                <a:close/>
                <a:moveTo>
                  <a:pt x="7105" y="19143"/>
                </a:moveTo>
                <a:lnTo>
                  <a:pt x="7472" y="21845"/>
                </a:lnTo>
                <a:lnTo>
                  <a:pt x="5204" y="21845"/>
                </a:lnTo>
                <a:lnTo>
                  <a:pt x="4537" y="19143"/>
                </a:lnTo>
                <a:close/>
                <a:moveTo>
                  <a:pt x="11842" y="19143"/>
                </a:moveTo>
                <a:lnTo>
                  <a:pt x="11975" y="21845"/>
                </a:lnTo>
                <a:lnTo>
                  <a:pt x="9707" y="21845"/>
                </a:lnTo>
                <a:lnTo>
                  <a:pt x="9307" y="19143"/>
                </a:lnTo>
                <a:close/>
                <a:moveTo>
                  <a:pt x="16579" y="19143"/>
                </a:moveTo>
                <a:lnTo>
                  <a:pt x="16445" y="21845"/>
                </a:lnTo>
                <a:lnTo>
                  <a:pt x="14177" y="21845"/>
                </a:lnTo>
                <a:lnTo>
                  <a:pt x="14043" y="19143"/>
                </a:lnTo>
                <a:close/>
                <a:moveTo>
                  <a:pt x="21249" y="19143"/>
                </a:moveTo>
                <a:lnTo>
                  <a:pt x="20915" y="21845"/>
                </a:lnTo>
                <a:lnTo>
                  <a:pt x="18647" y="21845"/>
                </a:lnTo>
                <a:lnTo>
                  <a:pt x="18747" y="19143"/>
                </a:lnTo>
                <a:close/>
                <a:moveTo>
                  <a:pt x="25652" y="19143"/>
                </a:moveTo>
                <a:lnTo>
                  <a:pt x="25285" y="21845"/>
                </a:lnTo>
                <a:lnTo>
                  <a:pt x="23117" y="21845"/>
                </a:lnTo>
                <a:lnTo>
                  <a:pt x="23450" y="19143"/>
                </a:lnTo>
                <a:close/>
                <a:moveTo>
                  <a:pt x="33909" y="0"/>
                </a:moveTo>
                <a:cubicBezTo>
                  <a:pt x="33826" y="0"/>
                  <a:pt x="33741" y="10"/>
                  <a:pt x="33657" y="29"/>
                </a:cubicBezTo>
                <a:lnTo>
                  <a:pt x="29288" y="1130"/>
                </a:lnTo>
                <a:cubicBezTo>
                  <a:pt x="28854" y="1230"/>
                  <a:pt x="28520" y="1564"/>
                  <a:pt x="28454" y="1998"/>
                </a:cubicBezTo>
                <a:lnTo>
                  <a:pt x="27887" y="5533"/>
                </a:lnTo>
                <a:lnTo>
                  <a:pt x="967" y="8736"/>
                </a:lnTo>
                <a:cubicBezTo>
                  <a:pt x="934" y="8736"/>
                  <a:pt x="934" y="8769"/>
                  <a:pt x="901" y="8769"/>
                </a:cubicBezTo>
                <a:lnTo>
                  <a:pt x="834" y="8769"/>
                </a:lnTo>
                <a:cubicBezTo>
                  <a:pt x="767" y="8802"/>
                  <a:pt x="701" y="8836"/>
                  <a:pt x="667" y="8836"/>
                </a:cubicBezTo>
                <a:cubicBezTo>
                  <a:pt x="601" y="8869"/>
                  <a:pt x="534" y="8903"/>
                  <a:pt x="467" y="8936"/>
                </a:cubicBezTo>
                <a:cubicBezTo>
                  <a:pt x="400" y="9003"/>
                  <a:pt x="334" y="9036"/>
                  <a:pt x="300" y="9136"/>
                </a:cubicBezTo>
                <a:cubicBezTo>
                  <a:pt x="267" y="9169"/>
                  <a:pt x="200" y="9169"/>
                  <a:pt x="200" y="9203"/>
                </a:cubicBezTo>
                <a:cubicBezTo>
                  <a:pt x="167" y="9236"/>
                  <a:pt x="167" y="9236"/>
                  <a:pt x="167" y="9236"/>
                </a:cubicBezTo>
                <a:cubicBezTo>
                  <a:pt x="100" y="9336"/>
                  <a:pt x="67" y="9436"/>
                  <a:pt x="67" y="9536"/>
                </a:cubicBezTo>
                <a:cubicBezTo>
                  <a:pt x="33" y="9570"/>
                  <a:pt x="33" y="9603"/>
                  <a:pt x="0" y="9670"/>
                </a:cubicBezTo>
                <a:cubicBezTo>
                  <a:pt x="0" y="9803"/>
                  <a:pt x="0" y="9970"/>
                  <a:pt x="33" y="10103"/>
                </a:cubicBezTo>
                <a:lnTo>
                  <a:pt x="3302" y="23213"/>
                </a:lnTo>
                <a:lnTo>
                  <a:pt x="4403" y="27583"/>
                </a:lnTo>
                <a:cubicBezTo>
                  <a:pt x="4403" y="27616"/>
                  <a:pt x="4437" y="27649"/>
                  <a:pt x="4437" y="27683"/>
                </a:cubicBezTo>
                <a:cubicBezTo>
                  <a:pt x="4470" y="27716"/>
                  <a:pt x="4503" y="27783"/>
                  <a:pt x="4503" y="27816"/>
                </a:cubicBezTo>
                <a:cubicBezTo>
                  <a:pt x="4537" y="27916"/>
                  <a:pt x="4603" y="27983"/>
                  <a:pt x="4637" y="28016"/>
                </a:cubicBezTo>
                <a:cubicBezTo>
                  <a:pt x="4670" y="28083"/>
                  <a:pt x="4703" y="28116"/>
                  <a:pt x="4737" y="28150"/>
                </a:cubicBezTo>
                <a:cubicBezTo>
                  <a:pt x="4804" y="28183"/>
                  <a:pt x="4870" y="28250"/>
                  <a:pt x="4970" y="28283"/>
                </a:cubicBezTo>
                <a:cubicBezTo>
                  <a:pt x="5004" y="28316"/>
                  <a:pt x="5037" y="28316"/>
                  <a:pt x="5070" y="28350"/>
                </a:cubicBezTo>
                <a:cubicBezTo>
                  <a:pt x="5204" y="28383"/>
                  <a:pt x="5337" y="28416"/>
                  <a:pt x="5471" y="28416"/>
                </a:cubicBezTo>
                <a:lnTo>
                  <a:pt x="8506" y="28416"/>
                </a:lnTo>
                <a:cubicBezTo>
                  <a:pt x="8339" y="28750"/>
                  <a:pt x="8206" y="29117"/>
                  <a:pt x="8206" y="29551"/>
                </a:cubicBezTo>
                <a:cubicBezTo>
                  <a:pt x="8206" y="30751"/>
                  <a:pt x="9173" y="31719"/>
                  <a:pt x="10408" y="31719"/>
                </a:cubicBezTo>
                <a:cubicBezTo>
                  <a:pt x="11608" y="31719"/>
                  <a:pt x="12576" y="30751"/>
                  <a:pt x="12576" y="29551"/>
                </a:cubicBezTo>
                <a:cubicBezTo>
                  <a:pt x="12576" y="29117"/>
                  <a:pt x="12476" y="28750"/>
                  <a:pt x="12276" y="28416"/>
                </a:cubicBezTo>
                <a:lnTo>
                  <a:pt x="22750" y="28416"/>
                </a:lnTo>
                <a:cubicBezTo>
                  <a:pt x="22550" y="28750"/>
                  <a:pt x="22449" y="29117"/>
                  <a:pt x="22449" y="29551"/>
                </a:cubicBezTo>
                <a:cubicBezTo>
                  <a:pt x="22449" y="30751"/>
                  <a:pt x="23417" y="31719"/>
                  <a:pt x="24618" y="31719"/>
                </a:cubicBezTo>
                <a:cubicBezTo>
                  <a:pt x="25819" y="31719"/>
                  <a:pt x="26819" y="30751"/>
                  <a:pt x="26819" y="29551"/>
                </a:cubicBezTo>
                <a:cubicBezTo>
                  <a:pt x="26819" y="29117"/>
                  <a:pt x="26686" y="28750"/>
                  <a:pt x="26486" y="28416"/>
                </a:cubicBezTo>
                <a:lnTo>
                  <a:pt x="28454" y="28416"/>
                </a:lnTo>
                <a:cubicBezTo>
                  <a:pt x="29054" y="28416"/>
                  <a:pt x="29555" y="27916"/>
                  <a:pt x="29555" y="27316"/>
                </a:cubicBezTo>
                <a:cubicBezTo>
                  <a:pt x="29555" y="26715"/>
                  <a:pt x="29054" y="26248"/>
                  <a:pt x="28454" y="26248"/>
                </a:cubicBezTo>
                <a:lnTo>
                  <a:pt x="6305" y="26248"/>
                </a:lnTo>
                <a:lnTo>
                  <a:pt x="5771" y="24047"/>
                </a:lnTo>
                <a:lnTo>
                  <a:pt x="26252" y="24047"/>
                </a:lnTo>
                <a:cubicBezTo>
                  <a:pt x="26386" y="24047"/>
                  <a:pt x="26519" y="24013"/>
                  <a:pt x="26652" y="23980"/>
                </a:cubicBezTo>
                <a:cubicBezTo>
                  <a:pt x="26686" y="23947"/>
                  <a:pt x="26719" y="23913"/>
                  <a:pt x="26786" y="23913"/>
                </a:cubicBezTo>
                <a:cubicBezTo>
                  <a:pt x="26853" y="23880"/>
                  <a:pt x="26919" y="23847"/>
                  <a:pt x="26986" y="23780"/>
                </a:cubicBezTo>
                <a:cubicBezTo>
                  <a:pt x="27019" y="23746"/>
                  <a:pt x="27053" y="23713"/>
                  <a:pt x="27086" y="23646"/>
                </a:cubicBezTo>
                <a:cubicBezTo>
                  <a:pt x="27119" y="23613"/>
                  <a:pt x="27186" y="23546"/>
                  <a:pt x="27220" y="23480"/>
                </a:cubicBezTo>
                <a:cubicBezTo>
                  <a:pt x="27253" y="23446"/>
                  <a:pt x="27253" y="23380"/>
                  <a:pt x="27286" y="23313"/>
                </a:cubicBezTo>
                <a:cubicBezTo>
                  <a:pt x="27286" y="23246"/>
                  <a:pt x="27320" y="23179"/>
                  <a:pt x="27353" y="23146"/>
                </a:cubicBezTo>
                <a:lnTo>
                  <a:pt x="27353" y="23113"/>
                </a:lnTo>
                <a:lnTo>
                  <a:pt x="27353" y="23079"/>
                </a:lnTo>
                <a:lnTo>
                  <a:pt x="30522" y="3065"/>
                </a:lnTo>
                <a:lnTo>
                  <a:pt x="34191" y="2164"/>
                </a:lnTo>
                <a:cubicBezTo>
                  <a:pt x="34758" y="1998"/>
                  <a:pt x="35125" y="1397"/>
                  <a:pt x="34992" y="830"/>
                </a:cubicBezTo>
                <a:cubicBezTo>
                  <a:pt x="34850" y="318"/>
                  <a:pt x="34392" y="0"/>
                  <a:pt x="33909" y="0"/>
                </a:cubicBezTo>
                <a:close/>
              </a:path>
            </a:pathLst>
          </a:custGeom>
          <a:solidFill>
            <a:srgbClr val="E19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
          <p:cNvSpPr/>
          <p:nvPr/>
        </p:nvSpPr>
        <p:spPr>
          <a:xfrm>
            <a:off x="26773369" y="9131825"/>
            <a:ext cx="88425" cy="88425"/>
          </a:xfrm>
          <a:custGeom>
            <a:rect b="b" l="l" r="r" t="t"/>
            <a:pathLst>
              <a:path extrusionOk="0" fill="none" h="3537" w="3537">
                <a:moveTo>
                  <a:pt x="1" y="1768"/>
                </a:moveTo>
                <a:cubicBezTo>
                  <a:pt x="1" y="2736"/>
                  <a:pt x="801" y="3536"/>
                  <a:pt x="1769" y="3536"/>
                </a:cubicBezTo>
                <a:cubicBezTo>
                  <a:pt x="2736" y="3536"/>
                  <a:pt x="3537" y="2736"/>
                  <a:pt x="3537" y="1768"/>
                </a:cubicBezTo>
                <a:cubicBezTo>
                  <a:pt x="3537" y="801"/>
                  <a:pt x="2770" y="0"/>
                  <a:pt x="1769" y="0"/>
                </a:cubicBezTo>
                <a:cubicBezTo>
                  <a:pt x="801" y="0"/>
                  <a:pt x="1" y="801"/>
                  <a:pt x="1" y="1768"/>
                </a:cubicBezTo>
                <a:close/>
              </a:path>
            </a:pathLst>
          </a:custGeom>
          <a:noFill/>
          <a:ln cap="flat" cmpd="sng" w="31700">
            <a:solidFill>
              <a:srgbClr val="A45AA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
          <p:cNvSpPr/>
          <p:nvPr/>
        </p:nvSpPr>
        <p:spPr>
          <a:xfrm>
            <a:off x="27131569" y="9131825"/>
            <a:ext cx="88400" cy="88425"/>
          </a:xfrm>
          <a:custGeom>
            <a:rect b="b" l="l" r="r" t="t"/>
            <a:pathLst>
              <a:path extrusionOk="0" fill="none" h="3537" w="3536">
                <a:moveTo>
                  <a:pt x="3536" y="1768"/>
                </a:moveTo>
                <a:cubicBezTo>
                  <a:pt x="3536" y="2736"/>
                  <a:pt x="2735" y="3536"/>
                  <a:pt x="1768" y="3536"/>
                </a:cubicBezTo>
                <a:cubicBezTo>
                  <a:pt x="801" y="3536"/>
                  <a:pt x="0" y="2736"/>
                  <a:pt x="0" y="1768"/>
                </a:cubicBezTo>
                <a:cubicBezTo>
                  <a:pt x="0" y="801"/>
                  <a:pt x="801" y="0"/>
                  <a:pt x="1768" y="0"/>
                </a:cubicBezTo>
                <a:cubicBezTo>
                  <a:pt x="2735" y="0"/>
                  <a:pt x="3536" y="801"/>
                  <a:pt x="3536" y="1768"/>
                </a:cubicBezTo>
                <a:close/>
              </a:path>
            </a:pathLst>
          </a:custGeom>
          <a:noFill/>
          <a:ln cap="flat" cmpd="sng" w="31700">
            <a:solidFill>
              <a:srgbClr val="A45AA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
          <p:cNvGrpSpPr/>
          <p:nvPr/>
        </p:nvGrpSpPr>
        <p:grpSpPr>
          <a:xfrm>
            <a:off x="9134664" y="2939681"/>
            <a:ext cx="3762852" cy="2204567"/>
            <a:chOff x="2417144" y="973112"/>
            <a:chExt cx="4309761" cy="2524988"/>
          </a:xfrm>
        </p:grpSpPr>
        <p:sp>
          <p:nvSpPr>
            <p:cNvPr id="172" name="Google Shape;172;p1"/>
            <p:cNvSpPr/>
            <p:nvPr/>
          </p:nvSpPr>
          <p:spPr>
            <a:xfrm>
              <a:off x="2595475" y="973112"/>
              <a:ext cx="3976733" cy="2282654"/>
            </a:xfrm>
            <a:custGeom>
              <a:rect b="b" l="l" r="r" t="t"/>
              <a:pathLst>
                <a:path extrusionOk="0" h="35826" w="49468">
                  <a:moveTo>
                    <a:pt x="666" y="1"/>
                  </a:moveTo>
                  <a:cubicBezTo>
                    <a:pt x="297" y="1"/>
                    <a:pt x="1" y="297"/>
                    <a:pt x="1" y="629"/>
                  </a:cubicBezTo>
                  <a:lnTo>
                    <a:pt x="1" y="35197"/>
                  </a:lnTo>
                  <a:cubicBezTo>
                    <a:pt x="1" y="35530"/>
                    <a:pt x="297" y="35826"/>
                    <a:pt x="666" y="35826"/>
                  </a:cubicBezTo>
                  <a:lnTo>
                    <a:pt x="48839" y="35826"/>
                  </a:lnTo>
                  <a:cubicBezTo>
                    <a:pt x="49172" y="35826"/>
                    <a:pt x="49468" y="35530"/>
                    <a:pt x="49468" y="35197"/>
                  </a:cubicBezTo>
                  <a:lnTo>
                    <a:pt x="49468" y="629"/>
                  </a:lnTo>
                  <a:cubicBezTo>
                    <a:pt x="49468" y="297"/>
                    <a:pt x="49172" y="1"/>
                    <a:pt x="48839"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
            <p:cNvSpPr/>
            <p:nvPr/>
          </p:nvSpPr>
          <p:spPr>
            <a:xfrm>
              <a:off x="2726275" y="1046650"/>
              <a:ext cx="3715143" cy="2120315"/>
            </a:xfrm>
            <a:custGeom>
              <a:rect b="b" l="l" r="r" t="t"/>
              <a:pathLst>
                <a:path extrusionOk="0" h="32868" w="46214">
                  <a:moveTo>
                    <a:pt x="0" y="1"/>
                  </a:moveTo>
                  <a:lnTo>
                    <a:pt x="0" y="32868"/>
                  </a:lnTo>
                  <a:lnTo>
                    <a:pt x="46214" y="32868"/>
                  </a:lnTo>
                  <a:lnTo>
                    <a:pt x="462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
            <p:cNvSpPr/>
            <p:nvPr/>
          </p:nvSpPr>
          <p:spPr>
            <a:xfrm>
              <a:off x="4268803" y="3251277"/>
              <a:ext cx="630197" cy="242170"/>
            </a:xfrm>
            <a:custGeom>
              <a:rect b="b" l="l" r="r" t="t"/>
              <a:pathLst>
                <a:path extrusionOk="0" h="4622" w="7839">
                  <a:moveTo>
                    <a:pt x="0" y="1"/>
                  </a:moveTo>
                  <a:lnTo>
                    <a:pt x="0" y="4622"/>
                  </a:lnTo>
                  <a:lnTo>
                    <a:pt x="7838" y="4622"/>
                  </a:lnTo>
                  <a:lnTo>
                    <a:pt x="7838"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
            <p:cNvSpPr/>
            <p:nvPr/>
          </p:nvSpPr>
          <p:spPr>
            <a:xfrm>
              <a:off x="2726269" y="1777297"/>
              <a:ext cx="3715143" cy="285314"/>
            </a:xfrm>
            <a:custGeom>
              <a:rect b="b" l="l" r="r" t="t"/>
              <a:pathLst>
                <a:path extrusionOk="0" h="6249" w="46214">
                  <a:moveTo>
                    <a:pt x="0" y="1"/>
                  </a:moveTo>
                  <a:lnTo>
                    <a:pt x="0" y="6212"/>
                  </a:lnTo>
                  <a:cubicBezTo>
                    <a:pt x="1147" y="6064"/>
                    <a:pt x="2071" y="5103"/>
                    <a:pt x="2071" y="3883"/>
                  </a:cubicBezTo>
                  <a:lnTo>
                    <a:pt x="6729" y="3883"/>
                  </a:lnTo>
                  <a:cubicBezTo>
                    <a:pt x="6729" y="5177"/>
                    <a:pt x="7801" y="6249"/>
                    <a:pt x="9095" y="6249"/>
                  </a:cubicBezTo>
                  <a:cubicBezTo>
                    <a:pt x="10352" y="6249"/>
                    <a:pt x="11424" y="5177"/>
                    <a:pt x="11424" y="3883"/>
                  </a:cubicBezTo>
                  <a:lnTo>
                    <a:pt x="16083" y="3883"/>
                  </a:lnTo>
                  <a:cubicBezTo>
                    <a:pt x="16083" y="5177"/>
                    <a:pt x="17155" y="6249"/>
                    <a:pt x="18449" y="6249"/>
                  </a:cubicBezTo>
                  <a:cubicBezTo>
                    <a:pt x="19706" y="6249"/>
                    <a:pt x="20778" y="5177"/>
                    <a:pt x="20778" y="3883"/>
                  </a:cubicBezTo>
                  <a:lnTo>
                    <a:pt x="25436" y="3883"/>
                  </a:lnTo>
                  <a:cubicBezTo>
                    <a:pt x="25436" y="5177"/>
                    <a:pt x="26508" y="6249"/>
                    <a:pt x="27802" y="6249"/>
                  </a:cubicBezTo>
                  <a:cubicBezTo>
                    <a:pt x="29059" y="6249"/>
                    <a:pt x="30132" y="5177"/>
                    <a:pt x="30132" y="3883"/>
                  </a:cubicBezTo>
                  <a:lnTo>
                    <a:pt x="34790" y="3883"/>
                  </a:lnTo>
                  <a:cubicBezTo>
                    <a:pt x="34790" y="5177"/>
                    <a:pt x="35862" y="6249"/>
                    <a:pt x="37156" y="6249"/>
                  </a:cubicBezTo>
                  <a:cubicBezTo>
                    <a:pt x="38450" y="6249"/>
                    <a:pt x="39485" y="5177"/>
                    <a:pt x="39485" y="3883"/>
                  </a:cubicBezTo>
                  <a:lnTo>
                    <a:pt x="44144" y="3883"/>
                  </a:lnTo>
                  <a:cubicBezTo>
                    <a:pt x="44144" y="5103"/>
                    <a:pt x="45068" y="6064"/>
                    <a:pt x="46214" y="6212"/>
                  </a:cubicBezTo>
                  <a:lnTo>
                    <a:pt x="46214"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
            <p:cNvSpPr/>
            <p:nvPr/>
          </p:nvSpPr>
          <p:spPr>
            <a:xfrm>
              <a:off x="4396643" y="1616945"/>
              <a:ext cx="374537" cy="298828"/>
            </a:xfrm>
            <a:custGeom>
              <a:rect b="b" l="l" r="r" t="t"/>
              <a:pathLst>
                <a:path extrusionOk="0" h="6545" w="4659">
                  <a:moveTo>
                    <a:pt x="0" y="1"/>
                  </a:moveTo>
                  <a:lnTo>
                    <a:pt x="0" y="6544"/>
                  </a:lnTo>
                  <a:lnTo>
                    <a:pt x="4658" y="6544"/>
                  </a:lnTo>
                  <a:lnTo>
                    <a:pt x="4658"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
            <p:cNvSpPr/>
            <p:nvPr/>
          </p:nvSpPr>
          <p:spPr>
            <a:xfrm>
              <a:off x="3644661" y="1616945"/>
              <a:ext cx="374537" cy="298828"/>
            </a:xfrm>
            <a:custGeom>
              <a:rect b="b" l="l" r="r" t="t"/>
              <a:pathLst>
                <a:path extrusionOk="0" h="6545" w="4659">
                  <a:moveTo>
                    <a:pt x="0" y="1"/>
                  </a:moveTo>
                  <a:lnTo>
                    <a:pt x="0"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
            <p:cNvSpPr/>
            <p:nvPr/>
          </p:nvSpPr>
          <p:spPr>
            <a:xfrm>
              <a:off x="2892679" y="1616945"/>
              <a:ext cx="374617" cy="298828"/>
            </a:xfrm>
            <a:custGeom>
              <a:rect b="b" l="l" r="r" t="t"/>
              <a:pathLst>
                <a:path extrusionOk="0" h="6545" w="4660">
                  <a:moveTo>
                    <a:pt x="1" y="1"/>
                  </a:moveTo>
                  <a:lnTo>
                    <a:pt x="1"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
            <p:cNvSpPr/>
            <p:nvPr/>
          </p:nvSpPr>
          <p:spPr>
            <a:xfrm>
              <a:off x="2892679" y="1512297"/>
              <a:ext cx="624228" cy="104693"/>
            </a:xfrm>
            <a:custGeom>
              <a:rect b="b" l="l" r="r" t="t"/>
              <a:pathLst>
                <a:path extrusionOk="0" h="2293" w="7765">
                  <a:moveTo>
                    <a:pt x="3920" y="0"/>
                  </a:moveTo>
                  <a:lnTo>
                    <a:pt x="1" y="2293"/>
                  </a:lnTo>
                  <a:lnTo>
                    <a:pt x="4659" y="2293"/>
                  </a:lnTo>
                  <a:lnTo>
                    <a:pt x="7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
            <p:cNvSpPr/>
            <p:nvPr/>
          </p:nvSpPr>
          <p:spPr>
            <a:xfrm>
              <a:off x="3644661" y="1512297"/>
              <a:ext cx="490459" cy="104693"/>
            </a:xfrm>
            <a:custGeom>
              <a:rect b="b" l="l" r="r" t="t"/>
              <a:pathLst>
                <a:path extrusionOk="0" h="2293" w="6101">
                  <a:moveTo>
                    <a:pt x="2256" y="0"/>
                  </a:moveTo>
                  <a:lnTo>
                    <a:pt x="0" y="2293"/>
                  </a:lnTo>
                  <a:lnTo>
                    <a:pt x="4659" y="2293"/>
                  </a:lnTo>
                  <a:lnTo>
                    <a:pt x="6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
            <p:cNvSpPr/>
            <p:nvPr/>
          </p:nvSpPr>
          <p:spPr>
            <a:xfrm>
              <a:off x="4396643" y="1512297"/>
              <a:ext cx="374537" cy="104693"/>
            </a:xfrm>
            <a:custGeom>
              <a:rect b="b" l="l" r="r" t="t"/>
              <a:pathLst>
                <a:path extrusionOk="0" h="2293" w="4659">
                  <a:moveTo>
                    <a:pt x="592" y="0"/>
                  </a:moveTo>
                  <a:lnTo>
                    <a:pt x="0" y="2293"/>
                  </a:lnTo>
                  <a:lnTo>
                    <a:pt x="4658" y="2293"/>
                  </a:lnTo>
                  <a:lnTo>
                    <a:pt x="44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
            <p:cNvSpPr/>
            <p:nvPr/>
          </p:nvSpPr>
          <p:spPr>
            <a:xfrm>
              <a:off x="5062365" y="1512297"/>
              <a:ext cx="460715" cy="104693"/>
            </a:xfrm>
            <a:custGeom>
              <a:rect b="b" l="l" r="r" t="t"/>
              <a:pathLst>
                <a:path extrusionOk="0" h="2293" w="5731">
                  <a:moveTo>
                    <a:pt x="0" y="0"/>
                  </a:moveTo>
                  <a:lnTo>
                    <a:pt x="1073" y="2293"/>
                  </a:lnTo>
                  <a:lnTo>
                    <a:pt x="5731" y="2293"/>
                  </a:lnTo>
                  <a:lnTo>
                    <a:pt x="38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
            <p:cNvSpPr/>
            <p:nvPr/>
          </p:nvSpPr>
          <p:spPr>
            <a:xfrm>
              <a:off x="5680575" y="1512297"/>
              <a:ext cx="594484" cy="104693"/>
            </a:xfrm>
            <a:custGeom>
              <a:rect b="b" l="l" r="r" t="t"/>
              <a:pathLst>
                <a:path extrusionOk="0" h="2293" w="7395">
                  <a:moveTo>
                    <a:pt x="0" y="0"/>
                  </a:moveTo>
                  <a:lnTo>
                    <a:pt x="2736" y="2293"/>
                  </a:lnTo>
                  <a:lnTo>
                    <a:pt x="7395" y="2293"/>
                  </a:lnTo>
                  <a:lnTo>
                    <a:pt x="38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
            <p:cNvSpPr/>
            <p:nvPr/>
          </p:nvSpPr>
          <p:spPr>
            <a:xfrm>
              <a:off x="2515241" y="1512297"/>
              <a:ext cx="692560" cy="104693"/>
            </a:xfrm>
            <a:custGeom>
              <a:rect b="b" l="l" r="r" t="t"/>
              <a:pathLst>
                <a:path extrusionOk="0" h="2293" w="8615">
                  <a:moveTo>
                    <a:pt x="4807" y="0"/>
                  </a:moveTo>
                  <a:lnTo>
                    <a:pt x="1" y="2293"/>
                  </a:lnTo>
                  <a:lnTo>
                    <a:pt x="4696" y="2293"/>
                  </a:lnTo>
                  <a:lnTo>
                    <a:pt x="861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
            <p:cNvSpPr/>
            <p:nvPr/>
          </p:nvSpPr>
          <p:spPr>
            <a:xfrm>
              <a:off x="3267223" y="1512297"/>
              <a:ext cx="558791" cy="104693"/>
            </a:xfrm>
            <a:custGeom>
              <a:rect b="b" l="l" r="r" t="t"/>
              <a:pathLst>
                <a:path extrusionOk="0" h="2293" w="6951">
                  <a:moveTo>
                    <a:pt x="3106" y="0"/>
                  </a:moveTo>
                  <a:lnTo>
                    <a:pt x="0" y="2293"/>
                  </a:lnTo>
                  <a:lnTo>
                    <a:pt x="4695" y="2293"/>
                  </a:lnTo>
                  <a:lnTo>
                    <a:pt x="6951"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
            <p:cNvSpPr/>
            <p:nvPr/>
          </p:nvSpPr>
          <p:spPr>
            <a:xfrm>
              <a:off x="4019125" y="1512297"/>
              <a:ext cx="425102" cy="104693"/>
            </a:xfrm>
            <a:custGeom>
              <a:rect b="b" l="l" r="r" t="t"/>
              <a:pathLst>
                <a:path extrusionOk="0" h="2293" w="5288">
                  <a:moveTo>
                    <a:pt x="1443" y="0"/>
                  </a:moveTo>
                  <a:lnTo>
                    <a:pt x="1" y="2293"/>
                  </a:lnTo>
                  <a:lnTo>
                    <a:pt x="4696" y="2293"/>
                  </a:lnTo>
                  <a:lnTo>
                    <a:pt x="5288"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
            <p:cNvSpPr/>
            <p:nvPr/>
          </p:nvSpPr>
          <p:spPr>
            <a:xfrm>
              <a:off x="4753260" y="1512297"/>
              <a:ext cx="395358" cy="104693"/>
            </a:xfrm>
            <a:custGeom>
              <a:rect b="b" l="l" r="r" t="t"/>
              <a:pathLst>
                <a:path extrusionOk="0" h="2293" w="4918">
                  <a:moveTo>
                    <a:pt x="1" y="0"/>
                  </a:moveTo>
                  <a:lnTo>
                    <a:pt x="222" y="2293"/>
                  </a:lnTo>
                  <a:lnTo>
                    <a:pt x="4918" y="2293"/>
                  </a:lnTo>
                  <a:lnTo>
                    <a:pt x="384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
            <p:cNvSpPr/>
            <p:nvPr/>
          </p:nvSpPr>
          <p:spPr>
            <a:xfrm>
              <a:off x="5371470" y="1512297"/>
              <a:ext cx="529127" cy="104693"/>
            </a:xfrm>
            <a:custGeom>
              <a:rect b="b" l="l" r="r" t="t"/>
              <a:pathLst>
                <a:path extrusionOk="0" h="2293" w="6582">
                  <a:moveTo>
                    <a:pt x="0" y="0"/>
                  </a:moveTo>
                  <a:lnTo>
                    <a:pt x="1886" y="2293"/>
                  </a:lnTo>
                  <a:lnTo>
                    <a:pt x="6581" y="2293"/>
                  </a:lnTo>
                  <a:lnTo>
                    <a:pt x="384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
            <p:cNvSpPr/>
            <p:nvPr/>
          </p:nvSpPr>
          <p:spPr>
            <a:xfrm>
              <a:off x="5989680" y="1512297"/>
              <a:ext cx="662816" cy="104693"/>
            </a:xfrm>
            <a:custGeom>
              <a:rect b="b" l="l" r="r" t="t"/>
              <a:pathLst>
                <a:path extrusionOk="0" h="2293" w="8245">
                  <a:moveTo>
                    <a:pt x="0" y="0"/>
                  </a:moveTo>
                  <a:lnTo>
                    <a:pt x="3550" y="2293"/>
                  </a:lnTo>
                  <a:lnTo>
                    <a:pt x="8245" y="2293"/>
                  </a:lnTo>
                  <a:lnTo>
                    <a:pt x="3845" y="0"/>
                  </a:lnTo>
                  <a:close/>
                </a:path>
              </a:pathLst>
            </a:custGeom>
            <a:solidFill>
              <a:srgbClr val="6CF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
            <p:cNvSpPr/>
            <p:nvPr/>
          </p:nvSpPr>
          <p:spPr>
            <a:xfrm>
              <a:off x="2515241" y="1616945"/>
              <a:ext cx="377511" cy="405165"/>
            </a:xfrm>
            <a:custGeom>
              <a:rect b="b" l="l" r="r" t="t"/>
              <a:pathLst>
                <a:path extrusionOk="0" h="8874" w="4696">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
            <p:cNvSpPr/>
            <p:nvPr/>
          </p:nvSpPr>
          <p:spPr>
            <a:xfrm>
              <a:off x="3267223" y="1616945"/>
              <a:ext cx="377511" cy="405165"/>
            </a:xfrm>
            <a:custGeom>
              <a:rect b="b" l="l" r="r" t="t"/>
              <a:pathLst>
                <a:path extrusionOk="0" h="8874" w="4696">
                  <a:moveTo>
                    <a:pt x="0" y="1"/>
                  </a:moveTo>
                  <a:lnTo>
                    <a:pt x="0" y="6544"/>
                  </a:lnTo>
                  <a:cubicBezTo>
                    <a:pt x="0" y="7838"/>
                    <a:pt x="1072" y="8874"/>
                    <a:pt x="2366" y="8874"/>
                  </a:cubicBezTo>
                  <a:cubicBezTo>
                    <a:pt x="3623" y="8874"/>
                    <a:pt x="4695" y="7838"/>
                    <a:pt x="4695" y="6544"/>
                  </a:cubicBezTo>
                  <a:lnTo>
                    <a:pt x="4695"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
            <p:cNvSpPr/>
            <p:nvPr/>
          </p:nvSpPr>
          <p:spPr>
            <a:xfrm>
              <a:off x="4019125" y="1616945"/>
              <a:ext cx="377592" cy="405165"/>
            </a:xfrm>
            <a:custGeom>
              <a:rect b="b" l="l" r="r" t="t"/>
              <a:pathLst>
                <a:path extrusionOk="0" h="8874" w="4697">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
            <p:cNvSpPr/>
            <p:nvPr/>
          </p:nvSpPr>
          <p:spPr>
            <a:xfrm>
              <a:off x="5148544" y="1616945"/>
              <a:ext cx="374537" cy="298828"/>
            </a:xfrm>
            <a:custGeom>
              <a:rect b="b" l="l" r="r" t="t"/>
              <a:pathLst>
                <a:path extrusionOk="0" h="6545" w="4659">
                  <a:moveTo>
                    <a:pt x="1" y="1"/>
                  </a:moveTo>
                  <a:lnTo>
                    <a:pt x="1"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
            <p:cNvSpPr/>
            <p:nvPr/>
          </p:nvSpPr>
          <p:spPr>
            <a:xfrm>
              <a:off x="5900526" y="1616945"/>
              <a:ext cx="374537" cy="298828"/>
            </a:xfrm>
            <a:custGeom>
              <a:rect b="b" l="l" r="r" t="t"/>
              <a:pathLst>
                <a:path extrusionOk="0" h="6545" w="4659">
                  <a:moveTo>
                    <a:pt x="0" y="1"/>
                  </a:moveTo>
                  <a:lnTo>
                    <a:pt x="0" y="6544"/>
                  </a:lnTo>
                  <a:lnTo>
                    <a:pt x="4659" y="6544"/>
                  </a:lnTo>
                  <a:lnTo>
                    <a:pt x="4659" y="1"/>
                  </a:lnTo>
                  <a:close/>
                </a:path>
              </a:pathLst>
            </a:custGeom>
            <a:solidFill>
              <a:srgbClr val="EC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
            <p:cNvSpPr/>
            <p:nvPr/>
          </p:nvSpPr>
          <p:spPr>
            <a:xfrm>
              <a:off x="6274990" y="1616945"/>
              <a:ext cx="377511" cy="405165"/>
            </a:xfrm>
            <a:custGeom>
              <a:rect b="b" l="l" r="r" t="t"/>
              <a:pathLst>
                <a:path extrusionOk="0" h="8874" w="4696">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
            <p:cNvSpPr/>
            <p:nvPr/>
          </p:nvSpPr>
          <p:spPr>
            <a:xfrm>
              <a:off x="5523008" y="1616945"/>
              <a:ext cx="377592" cy="405165"/>
            </a:xfrm>
            <a:custGeom>
              <a:rect b="b" l="l" r="r" t="t"/>
              <a:pathLst>
                <a:path extrusionOk="0" h="8874" w="4697">
                  <a:moveTo>
                    <a:pt x="1" y="1"/>
                  </a:moveTo>
                  <a:lnTo>
                    <a:pt x="1" y="6544"/>
                  </a:lnTo>
                  <a:cubicBezTo>
                    <a:pt x="1" y="7838"/>
                    <a:pt x="1073" y="8874"/>
                    <a:pt x="2367" y="8874"/>
                  </a:cubicBezTo>
                  <a:cubicBezTo>
                    <a:pt x="3661"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
            <p:cNvSpPr/>
            <p:nvPr/>
          </p:nvSpPr>
          <p:spPr>
            <a:xfrm>
              <a:off x="4771106" y="1616945"/>
              <a:ext cx="377511" cy="405165"/>
            </a:xfrm>
            <a:custGeom>
              <a:rect b="b" l="l" r="r" t="t"/>
              <a:pathLst>
                <a:path extrusionOk="0" h="8874" w="4696">
                  <a:moveTo>
                    <a:pt x="0" y="1"/>
                  </a:moveTo>
                  <a:lnTo>
                    <a:pt x="0" y="6544"/>
                  </a:lnTo>
                  <a:cubicBezTo>
                    <a:pt x="0" y="7838"/>
                    <a:pt x="1072" y="8874"/>
                    <a:pt x="2366" y="8874"/>
                  </a:cubicBezTo>
                  <a:cubicBezTo>
                    <a:pt x="3660" y="8874"/>
                    <a:pt x="4696" y="7838"/>
                    <a:pt x="4696" y="6544"/>
                  </a:cubicBezTo>
                  <a:lnTo>
                    <a:pt x="4696" y="1"/>
                  </a:lnTo>
                  <a:close/>
                </a:path>
              </a:pathLst>
            </a:custGeom>
            <a:solidFill>
              <a:srgbClr val="288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
            <p:cNvSpPr/>
            <p:nvPr/>
          </p:nvSpPr>
          <p:spPr>
            <a:xfrm>
              <a:off x="2892679" y="1103794"/>
              <a:ext cx="3403150" cy="408543"/>
            </a:xfrm>
            <a:custGeom>
              <a:rect b="b" l="l" r="r" t="t"/>
              <a:pathLst>
                <a:path extrusionOk="0" h="8948" w="42333">
                  <a:moveTo>
                    <a:pt x="1" y="0"/>
                  </a:moveTo>
                  <a:lnTo>
                    <a:pt x="1" y="8947"/>
                  </a:lnTo>
                  <a:lnTo>
                    <a:pt x="42332" y="8947"/>
                  </a:lnTo>
                  <a:lnTo>
                    <a:pt x="42332" y="0"/>
                  </a:lnTo>
                  <a:close/>
                </a:path>
              </a:pathLst>
            </a:custGeom>
            <a:solidFill>
              <a:srgbClr val="39B6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1"/>
            <p:cNvGrpSpPr/>
            <p:nvPr/>
          </p:nvGrpSpPr>
          <p:grpSpPr>
            <a:xfrm>
              <a:off x="3556975" y="1169775"/>
              <a:ext cx="2030050" cy="285301"/>
              <a:chOff x="3556975" y="1112625"/>
              <a:chExt cx="2030050" cy="285301"/>
            </a:xfrm>
          </p:grpSpPr>
          <p:sp>
            <p:nvSpPr>
              <p:cNvPr id="200" name="Google Shape;200;p1"/>
              <p:cNvSpPr/>
              <p:nvPr/>
            </p:nvSpPr>
            <p:spPr>
              <a:xfrm>
                <a:off x="3556975" y="1112625"/>
                <a:ext cx="154590" cy="285301"/>
              </a:xfrm>
              <a:custGeom>
                <a:rect b="b" l="l" r="r" t="t"/>
                <a:pathLst>
                  <a:path extrusionOk="0" h="4142" w="1923">
                    <a:moveTo>
                      <a:pt x="961" y="629"/>
                    </a:moveTo>
                    <a:cubicBezTo>
                      <a:pt x="1072" y="629"/>
                      <a:pt x="1146" y="666"/>
                      <a:pt x="1220" y="740"/>
                    </a:cubicBezTo>
                    <a:cubicBezTo>
                      <a:pt x="1257" y="777"/>
                      <a:pt x="1294" y="888"/>
                      <a:pt x="1294" y="962"/>
                    </a:cubicBezTo>
                    <a:lnTo>
                      <a:pt x="1294" y="3180"/>
                    </a:lnTo>
                    <a:cubicBezTo>
                      <a:pt x="1294" y="3291"/>
                      <a:pt x="1257" y="3365"/>
                      <a:pt x="1220" y="3439"/>
                    </a:cubicBezTo>
                    <a:cubicBezTo>
                      <a:pt x="1146" y="3513"/>
                      <a:pt x="1072" y="3513"/>
                      <a:pt x="961" y="3513"/>
                    </a:cubicBezTo>
                    <a:cubicBezTo>
                      <a:pt x="850" y="3513"/>
                      <a:pt x="776" y="3513"/>
                      <a:pt x="703" y="3439"/>
                    </a:cubicBezTo>
                    <a:cubicBezTo>
                      <a:pt x="629" y="3365"/>
                      <a:pt x="592" y="3291"/>
                      <a:pt x="592" y="3180"/>
                    </a:cubicBezTo>
                    <a:lnTo>
                      <a:pt x="592" y="962"/>
                    </a:lnTo>
                    <a:cubicBezTo>
                      <a:pt x="592" y="888"/>
                      <a:pt x="629" y="777"/>
                      <a:pt x="703" y="740"/>
                    </a:cubicBezTo>
                    <a:cubicBezTo>
                      <a:pt x="776" y="666"/>
                      <a:pt x="850" y="629"/>
                      <a:pt x="961" y="629"/>
                    </a:cubicBezTo>
                    <a:close/>
                    <a:moveTo>
                      <a:pt x="961" y="1"/>
                    </a:moveTo>
                    <a:cubicBezTo>
                      <a:pt x="703" y="1"/>
                      <a:pt x="481" y="112"/>
                      <a:pt x="296" y="297"/>
                    </a:cubicBezTo>
                    <a:cubicBezTo>
                      <a:pt x="111" y="481"/>
                      <a:pt x="0" y="703"/>
                      <a:pt x="0" y="962"/>
                    </a:cubicBezTo>
                    <a:lnTo>
                      <a:pt x="0" y="3180"/>
                    </a:lnTo>
                    <a:cubicBezTo>
                      <a:pt x="0" y="3439"/>
                      <a:pt x="111" y="3661"/>
                      <a:pt x="296" y="3883"/>
                    </a:cubicBezTo>
                    <a:cubicBezTo>
                      <a:pt x="481" y="4068"/>
                      <a:pt x="703" y="4141"/>
                      <a:pt x="961" y="4141"/>
                    </a:cubicBezTo>
                    <a:cubicBezTo>
                      <a:pt x="1257" y="4141"/>
                      <a:pt x="1479" y="4068"/>
                      <a:pt x="1664" y="3883"/>
                    </a:cubicBezTo>
                    <a:cubicBezTo>
                      <a:pt x="1849" y="3698"/>
                      <a:pt x="1923" y="3439"/>
                      <a:pt x="1923" y="3180"/>
                    </a:cubicBezTo>
                    <a:lnTo>
                      <a:pt x="1923" y="962"/>
                    </a:lnTo>
                    <a:cubicBezTo>
                      <a:pt x="1923" y="703"/>
                      <a:pt x="1849" y="481"/>
                      <a:pt x="1664" y="297"/>
                    </a:cubicBezTo>
                    <a:cubicBezTo>
                      <a:pt x="1479" y="112"/>
                      <a:pt x="1257" y="1"/>
                      <a:pt x="9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
              <p:cNvSpPr/>
              <p:nvPr/>
            </p:nvSpPr>
            <p:spPr>
              <a:xfrm>
                <a:off x="3756105" y="1117723"/>
                <a:ext cx="169462" cy="277655"/>
              </a:xfrm>
              <a:custGeom>
                <a:rect b="b" l="l" r="r" t="t"/>
                <a:pathLst>
                  <a:path extrusionOk="0" h="4031" w="2108">
                    <a:moveTo>
                      <a:pt x="0" y="1"/>
                    </a:moveTo>
                    <a:lnTo>
                      <a:pt x="0" y="4031"/>
                    </a:lnTo>
                    <a:lnTo>
                      <a:pt x="592" y="4031"/>
                    </a:lnTo>
                    <a:lnTo>
                      <a:pt x="592" y="1443"/>
                    </a:lnTo>
                    <a:lnTo>
                      <a:pt x="1442" y="4031"/>
                    </a:lnTo>
                    <a:lnTo>
                      <a:pt x="2107" y="4031"/>
                    </a:lnTo>
                    <a:lnTo>
                      <a:pt x="2107" y="1"/>
                    </a:lnTo>
                    <a:lnTo>
                      <a:pt x="1479" y="1"/>
                    </a:lnTo>
                    <a:lnTo>
                      <a:pt x="1479" y="2700"/>
                    </a:lnTo>
                    <a:lnTo>
                      <a:pt x="6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
              <p:cNvSpPr/>
              <p:nvPr/>
            </p:nvSpPr>
            <p:spPr>
              <a:xfrm>
                <a:off x="3981926" y="1117723"/>
                <a:ext cx="133849" cy="277655"/>
              </a:xfrm>
              <a:custGeom>
                <a:rect b="b" l="l" r="r" t="t"/>
                <a:pathLst>
                  <a:path extrusionOk="0" h="4031" w="1665">
                    <a:moveTo>
                      <a:pt x="1" y="1"/>
                    </a:moveTo>
                    <a:lnTo>
                      <a:pt x="1" y="4031"/>
                    </a:lnTo>
                    <a:lnTo>
                      <a:pt x="1665" y="4031"/>
                    </a:lnTo>
                    <a:lnTo>
                      <a:pt x="1665" y="3439"/>
                    </a:lnTo>
                    <a:lnTo>
                      <a:pt x="592" y="3439"/>
                    </a:lnTo>
                    <a:lnTo>
                      <a:pt x="5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
              <p:cNvSpPr/>
              <p:nvPr/>
            </p:nvSpPr>
            <p:spPr>
              <a:xfrm>
                <a:off x="4148417" y="1117723"/>
                <a:ext cx="47591" cy="277655"/>
              </a:xfrm>
              <a:custGeom>
                <a:rect b="b" l="l" r="r" t="t"/>
                <a:pathLst>
                  <a:path extrusionOk="0" h="4031" w="592">
                    <a:moveTo>
                      <a:pt x="0" y="1"/>
                    </a:moveTo>
                    <a:lnTo>
                      <a:pt x="0" y="4031"/>
                    </a:lnTo>
                    <a:lnTo>
                      <a:pt x="592" y="4031"/>
                    </a:lnTo>
                    <a:lnTo>
                      <a:pt x="5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
              <p:cNvSpPr/>
              <p:nvPr/>
            </p:nvSpPr>
            <p:spPr>
              <a:xfrm>
                <a:off x="4240546" y="1117723"/>
                <a:ext cx="169462" cy="277655"/>
              </a:xfrm>
              <a:custGeom>
                <a:rect b="b" l="l" r="r" t="t"/>
                <a:pathLst>
                  <a:path extrusionOk="0" h="4031" w="2108">
                    <a:moveTo>
                      <a:pt x="0" y="1"/>
                    </a:moveTo>
                    <a:lnTo>
                      <a:pt x="0" y="4031"/>
                    </a:lnTo>
                    <a:lnTo>
                      <a:pt x="629" y="4031"/>
                    </a:lnTo>
                    <a:lnTo>
                      <a:pt x="629" y="1443"/>
                    </a:lnTo>
                    <a:lnTo>
                      <a:pt x="1442" y="4031"/>
                    </a:lnTo>
                    <a:lnTo>
                      <a:pt x="2108" y="4031"/>
                    </a:lnTo>
                    <a:lnTo>
                      <a:pt x="2108" y="1"/>
                    </a:lnTo>
                    <a:lnTo>
                      <a:pt x="1479" y="1"/>
                    </a:lnTo>
                    <a:lnTo>
                      <a:pt x="1479" y="2700"/>
                    </a:lnTo>
                    <a:lnTo>
                      <a:pt x="7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
              <p:cNvSpPr/>
              <p:nvPr/>
            </p:nvSpPr>
            <p:spPr>
              <a:xfrm>
                <a:off x="4454549" y="1117723"/>
                <a:ext cx="139718" cy="277655"/>
              </a:xfrm>
              <a:custGeom>
                <a:rect b="b" l="l" r="r" t="t"/>
                <a:pathLst>
                  <a:path extrusionOk="0" h="4031" w="1738">
                    <a:moveTo>
                      <a:pt x="0" y="1"/>
                    </a:moveTo>
                    <a:lnTo>
                      <a:pt x="0" y="4031"/>
                    </a:lnTo>
                    <a:lnTo>
                      <a:pt x="1738" y="4031"/>
                    </a:lnTo>
                    <a:lnTo>
                      <a:pt x="1738" y="3439"/>
                    </a:lnTo>
                    <a:lnTo>
                      <a:pt x="592" y="3439"/>
                    </a:lnTo>
                    <a:lnTo>
                      <a:pt x="592" y="2330"/>
                    </a:lnTo>
                    <a:lnTo>
                      <a:pt x="1405" y="2330"/>
                    </a:lnTo>
                    <a:lnTo>
                      <a:pt x="1405" y="1701"/>
                    </a:lnTo>
                    <a:lnTo>
                      <a:pt x="592" y="1701"/>
                    </a:lnTo>
                    <a:lnTo>
                      <a:pt x="592" y="592"/>
                    </a:lnTo>
                    <a:lnTo>
                      <a:pt x="1738" y="592"/>
                    </a:lnTo>
                    <a:lnTo>
                      <a:pt x="17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
              <p:cNvSpPr/>
              <p:nvPr/>
            </p:nvSpPr>
            <p:spPr>
              <a:xfrm>
                <a:off x="4659629" y="1112625"/>
                <a:ext cx="163513" cy="285301"/>
              </a:xfrm>
              <a:custGeom>
                <a:rect b="b" l="l" r="r" t="t"/>
                <a:pathLst>
                  <a:path extrusionOk="0" h="4142" w="2034">
                    <a:moveTo>
                      <a:pt x="998" y="1"/>
                    </a:moveTo>
                    <a:cubicBezTo>
                      <a:pt x="777" y="1"/>
                      <a:pt x="592" y="75"/>
                      <a:pt x="444" y="186"/>
                    </a:cubicBezTo>
                    <a:cubicBezTo>
                      <a:pt x="185" y="370"/>
                      <a:pt x="74" y="666"/>
                      <a:pt x="74" y="1036"/>
                    </a:cubicBezTo>
                    <a:cubicBezTo>
                      <a:pt x="74" y="1221"/>
                      <a:pt x="111" y="1406"/>
                      <a:pt x="222" y="1590"/>
                    </a:cubicBezTo>
                    <a:cubicBezTo>
                      <a:pt x="296" y="1738"/>
                      <a:pt x="444" y="1923"/>
                      <a:pt x="629" y="2108"/>
                    </a:cubicBezTo>
                    <a:cubicBezTo>
                      <a:pt x="888" y="2330"/>
                      <a:pt x="1072" y="2515"/>
                      <a:pt x="1183" y="2626"/>
                    </a:cubicBezTo>
                    <a:cubicBezTo>
                      <a:pt x="1331" y="2811"/>
                      <a:pt x="1405" y="2958"/>
                      <a:pt x="1405" y="3143"/>
                    </a:cubicBezTo>
                    <a:cubicBezTo>
                      <a:pt x="1405" y="3254"/>
                      <a:pt x="1405" y="3328"/>
                      <a:pt x="1368" y="3402"/>
                    </a:cubicBezTo>
                    <a:cubicBezTo>
                      <a:pt x="1257" y="3513"/>
                      <a:pt x="1183" y="3587"/>
                      <a:pt x="1035" y="3587"/>
                    </a:cubicBezTo>
                    <a:cubicBezTo>
                      <a:pt x="924" y="3587"/>
                      <a:pt x="851" y="3550"/>
                      <a:pt x="777" y="3476"/>
                    </a:cubicBezTo>
                    <a:cubicBezTo>
                      <a:pt x="703" y="3365"/>
                      <a:pt x="629" y="3217"/>
                      <a:pt x="592" y="2958"/>
                    </a:cubicBezTo>
                    <a:lnTo>
                      <a:pt x="0" y="2995"/>
                    </a:lnTo>
                    <a:cubicBezTo>
                      <a:pt x="37" y="3217"/>
                      <a:pt x="74" y="3402"/>
                      <a:pt x="148" y="3587"/>
                    </a:cubicBezTo>
                    <a:cubicBezTo>
                      <a:pt x="222" y="3735"/>
                      <a:pt x="333" y="3883"/>
                      <a:pt x="444" y="3994"/>
                    </a:cubicBezTo>
                    <a:cubicBezTo>
                      <a:pt x="629" y="4105"/>
                      <a:pt x="814" y="4141"/>
                      <a:pt x="1035" y="4141"/>
                    </a:cubicBezTo>
                    <a:cubicBezTo>
                      <a:pt x="1183" y="4141"/>
                      <a:pt x="1294" y="4141"/>
                      <a:pt x="1405" y="4105"/>
                    </a:cubicBezTo>
                    <a:cubicBezTo>
                      <a:pt x="1553" y="4068"/>
                      <a:pt x="1701" y="3957"/>
                      <a:pt x="1812" y="3809"/>
                    </a:cubicBezTo>
                    <a:cubicBezTo>
                      <a:pt x="1960" y="3624"/>
                      <a:pt x="2034" y="3365"/>
                      <a:pt x="2034" y="3106"/>
                    </a:cubicBezTo>
                    <a:cubicBezTo>
                      <a:pt x="2034" y="2995"/>
                      <a:pt x="1997" y="2847"/>
                      <a:pt x="1960" y="2700"/>
                    </a:cubicBezTo>
                    <a:cubicBezTo>
                      <a:pt x="1923" y="2663"/>
                      <a:pt x="1886" y="2589"/>
                      <a:pt x="1849" y="2515"/>
                    </a:cubicBezTo>
                    <a:cubicBezTo>
                      <a:pt x="1775" y="2367"/>
                      <a:pt x="1664" y="2219"/>
                      <a:pt x="1516" y="2071"/>
                    </a:cubicBezTo>
                    <a:cubicBezTo>
                      <a:pt x="1442" y="2034"/>
                      <a:pt x="1368" y="1923"/>
                      <a:pt x="1220" y="1812"/>
                    </a:cubicBezTo>
                    <a:cubicBezTo>
                      <a:pt x="1109" y="1701"/>
                      <a:pt x="998" y="1627"/>
                      <a:pt x="961" y="1554"/>
                    </a:cubicBezTo>
                    <a:cubicBezTo>
                      <a:pt x="777" y="1369"/>
                      <a:pt x="703" y="1184"/>
                      <a:pt x="703" y="999"/>
                    </a:cubicBezTo>
                    <a:cubicBezTo>
                      <a:pt x="703" y="888"/>
                      <a:pt x="740" y="777"/>
                      <a:pt x="777" y="703"/>
                    </a:cubicBezTo>
                    <a:cubicBezTo>
                      <a:pt x="851" y="592"/>
                      <a:pt x="924" y="555"/>
                      <a:pt x="1035" y="555"/>
                    </a:cubicBezTo>
                    <a:cubicBezTo>
                      <a:pt x="1146" y="555"/>
                      <a:pt x="1220" y="592"/>
                      <a:pt x="1257" y="666"/>
                    </a:cubicBezTo>
                    <a:cubicBezTo>
                      <a:pt x="1368" y="740"/>
                      <a:pt x="1405" y="888"/>
                      <a:pt x="1405" y="1036"/>
                    </a:cubicBezTo>
                    <a:lnTo>
                      <a:pt x="1997" y="925"/>
                    </a:lnTo>
                    <a:cubicBezTo>
                      <a:pt x="1997" y="777"/>
                      <a:pt x="1923" y="592"/>
                      <a:pt x="1849" y="481"/>
                    </a:cubicBezTo>
                    <a:cubicBezTo>
                      <a:pt x="1775" y="333"/>
                      <a:pt x="1701" y="223"/>
                      <a:pt x="1590" y="149"/>
                    </a:cubicBezTo>
                    <a:cubicBezTo>
                      <a:pt x="1405" y="75"/>
                      <a:pt x="1220" y="1"/>
                      <a:pt x="9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
              <p:cNvSpPr/>
              <p:nvPr/>
            </p:nvSpPr>
            <p:spPr>
              <a:xfrm>
                <a:off x="4855784" y="1117723"/>
                <a:ext cx="154590" cy="277655"/>
              </a:xfrm>
              <a:custGeom>
                <a:rect b="b" l="l" r="r" t="t"/>
                <a:pathLst>
                  <a:path extrusionOk="0" h="4031" w="1923">
                    <a:moveTo>
                      <a:pt x="0" y="1"/>
                    </a:moveTo>
                    <a:lnTo>
                      <a:pt x="0" y="592"/>
                    </a:lnTo>
                    <a:lnTo>
                      <a:pt x="666" y="592"/>
                    </a:lnTo>
                    <a:lnTo>
                      <a:pt x="666" y="4031"/>
                    </a:lnTo>
                    <a:lnTo>
                      <a:pt x="1257" y="4031"/>
                    </a:lnTo>
                    <a:lnTo>
                      <a:pt x="1257" y="592"/>
                    </a:lnTo>
                    <a:lnTo>
                      <a:pt x="1923" y="592"/>
                    </a:lnTo>
                    <a:lnTo>
                      <a:pt x="19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
              <p:cNvSpPr/>
              <p:nvPr/>
            </p:nvSpPr>
            <p:spPr>
              <a:xfrm>
                <a:off x="5043017" y="1112625"/>
                <a:ext cx="154590" cy="285301"/>
              </a:xfrm>
              <a:custGeom>
                <a:rect b="b" l="l" r="r" t="t"/>
                <a:pathLst>
                  <a:path extrusionOk="0" h="4142" w="1923">
                    <a:moveTo>
                      <a:pt x="962" y="629"/>
                    </a:moveTo>
                    <a:cubicBezTo>
                      <a:pt x="1036" y="629"/>
                      <a:pt x="1110" y="666"/>
                      <a:pt x="1184" y="740"/>
                    </a:cubicBezTo>
                    <a:cubicBezTo>
                      <a:pt x="1257" y="777"/>
                      <a:pt x="1294" y="888"/>
                      <a:pt x="1294" y="962"/>
                    </a:cubicBezTo>
                    <a:lnTo>
                      <a:pt x="1294" y="3180"/>
                    </a:lnTo>
                    <a:cubicBezTo>
                      <a:pt x="1294" y="3291"/>
                      <a:pt x="1257" y="3365"/>
                      <a:pt x="1184" y="3439"/>
                    </a:cubicBezTo>
                    <a:cubicBezTo>
                      <a:pt x="1147" y="3513"/>
                      <a:pt x="1036" y="3513"/>
                      <a:pt x="962" y="3513"/>
                    </a:cubicBezTo>
                    <a:cubicBezTo>
                      <a:pt x="851" y="3513"/>
                      <a:pt x="777" y="3513"/>
                      <a:pt x="703" y="3439"/>
                    </a:cubicBezTo>
                    <a:cubicBezTo>
                      <a:pt x="629" y="3365"/>
                      <a:pt x="592" y="3291"/>
                      <a:pt x="592" y="3180"/>
                    </a:cubicBezTo>
                    <a:lnTo>
                      <a:pt x="592" y="962"/>
                    </a:lnTo>
                    <a:cubicBezTo>
                      <a:pt x="592" y="888"/>
                      <a:pt x="629" y="777"/>
                      <a:pt x="703" y="740"/>
                    </a:cubicBezTo>
                    <a:cubicBezTo>
                      <a:pt x="777" y="666"/>
                      <a:pt x="851" y="629"/>
                      <a:pt x="962" y="629"/>
                    </a:cubicBezTo>
                    <a:close/>
                    <a:moveTo>
                      <a:pt x="962" y="1"/>
                    </a:moveTo>
                    <a:cubicBezTo>
                      <a:pt x="703" y="1"/>
                      <a:pt x="481" y="112"/>
                      <a:pt x="296" y="297"/>
                    </a:cubicBezTo>
                    <a:cubicBezTo>
                      <a:pt x="74" y="481"/>
                      <a:pt x="0" y="703"/>
                      <a:pt x="0" y="962"/>
                    </a:cubicBezTo>
                    <a:lnTo>
                      <a:pt x="0" y="3180"/>
                    </a:lnTo>
                    <a:cubicBezTo>
                      <a:pt x="0" y="3439"/>
                      <a:pt x="111" y="3661"/>
                      <a:pt x="296" y="3883"/>
                    </a:cubicBezTo>
                    <a:cubicBezTo>
                      <a:pt x="481" y="4068"/>
                      <a:pt x="703" y="4141"/>
                      <a:pt x="962" y="4141"/>
                    </a:cubicBezTo>
                    <a:cubicBezTo>
                      <a:pt x="1220" y="4141"/>
                      <a:pt x="1442" y="4068"/>
                      <a:pt x="1664" y="3883"/>
                    </a:cubicBezTo>
                    <a:cubicBezTo>
                      <a:pt x="1849" y="3698"/>
                      <a:pt x="1923" y="3439"/>
                      <a:pt x="1923" y="3180"/>
                    </a:cubicBezTo>
                    <a:lnTo>
                      <a:pt x="1923" y="962"/>
                    </a:lnTo>
                    <a:cubicBezTo>
                      <a:pt x="1923" y="703"/>
                      <a:pt x="1849" y="481"/>
                      <a:pt x="1664" y="297"/>
                    </a:cubicBezTo>
                    <a:cubicBezTo>
                      <a:pt x="1479" y="112"/>
                      <a:pt x="1220" y="1"/>
                      <a:pt x="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
              <p:cNvSpPr/>
              <p:nvPr/>
            </p:nvSpPr>
            <p:spPr>
              <a:xfrm>
                <a:off x="5242147" y="1117723"/>
                <a:ext cx="163513" cy="277655"/>
              </a:xfrm>
              <a:custGeom>
                <a:rect b="b" l="l" r="r" t="t"/>
                <a:pathLst>
                  <a:path extrusionOk="0" h="4031" w="2034">
                    <a:moveTo>
                      <a:pt x="962" y="629"/>
                    </a:moveTo>
                    <a:cubicBezTo>
                      <a:pt x="1221" y="629"/>
                      <a:pt x="1331" y="740"/>
                      <a:pt x="1331" y="962"/>
                    </a:cubicBezTo>
                    <a:lnTo>
                      <a:pt x="1331" y="1553"/>
                    </a:lnTo>
                    <a:cubicBezTo>
                      <a:pt x="1331" y="1664"/>
                      <a:pt x="1294" y="1738"/>
                      <a:pt x="1221" y="1812"/>
                    </a:cubicBezTo>
                    <a:cubicBezTo>
                      <a:pt x="1147" y="1886"/>
                      <a:pt x="1073" y="1923"/>
                      <a:pt x="962" y="1923"/>
                    </a:cubicBezTo>
                    <a:lnTo>
                      <a:pt x="592" y="1923"/>
                    </a:lnTo>
                    <a:lnTo>
                      <a:pt x="592" y="629"/>
                    </a:lnTo>
                    <a:close/>
                    <a:moveTo>
                      <a:pt x="0" y="1"/>
                    </a:moveTo>
                    <a:lnTo>
                      <a:pt x="0" y="4031"/>
                    </a:lnTo>
                    <a:lnTo>
                      <a:pt x="592" y="4031"/>
                    </a:lnTo>
                    <a:lnTo>
                      <a:pt x="592" y="2515"/>
                    </a:lnTo>
                    <a:lnTo>
                      <a:pt x="999" y="2515"/>
                    </a:lnTo>
                    <a:lnTo>
                      <a:pt x="1368" y="4031"/>
                    </a:lnTo>
                    <a:lnTo>
                      <a:pt x="2034" y="4031"/>
                    </a:lnTo>
                    <a:lnTo>
                      <a:pt x="1590" y="2256"/>
                    </a:lnTo>
                    <a:cubicBezTo>
                      <a:pt x="1812" y="2071"/>
                      <a:pt x="1923" y="1849"/>
                      <a:pt x="1923" y="1553"/>
                    </a:cubicBezTo>
                    <a:lnTo>
                      <a:pt x="1923" y="962"/>
                    </a:lnTo>
                    <a:cubicBezTo>
                      <a:pt x="1923" y="666"/>
                      <a:pt x="1849" y="444"/>
                      <a:pt x="1701" y="259"/>
                    </a:cubicBezTo>
                    <a:cubicBezTo>
                      <a:pt x="1553" y="75"/>
                      <a:pt x="1294" y="1"/>
                      <a:pt x="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
              <p:cNvSpPr/>
              <p:nvPr/>
            </p:nvSpPr>
            <p:spPr>
              <a:xfrm>
                <a:off x="5447227" y="1117723"/>
                <a:ext cx="139798" cy="277655"/>
              </a:xfrm>
              <a:custGeom>
                <a:rect b="b" l="l" r="r" t="t"/>
                <a:pathLst>
                  <a:path extrusionOk="0" h="4031" w="1739">
                    <a:moveTo>
                      <a:pt x="0" y="1"/>
                    </a:moveTo>
                    <a:lnTo>
                      <a:pt x="0" y="4031"/>
                    </a:lnTo>
                    <a:lnTo>
                      <a:pt x="1738" y="4031"/>
                    </a:lnTo>
                    <a:lnTo>
                      <a:pt x="1738" y="3439"/>
                    </a:lnTo>
                    <a:lnTo>
                      <a:pt x="629" y="3439"/>
                    </a:lnTo>
                    <a:lnTo>
                      <a:pt x="629" y="2330"/>
                    </a:lnTo>
                    <a:lnTo>
                      <a:pt x="1442" y="2330"/>
                    </a:lnTo>
                    <a:lnTo>
                      <a:pt x="1442" y="1701"/>
                    </a:lnTo>
                    <a:lnTo>
                      <a:pt x="629" y="1701"/>
                    </a:lnTo>
                    <a:lnTo>
                      <a:pt x="629" y="592"/>
                    </a:lnTo>
                    <a:lnTo>
                      <a:pt x="1738" y="592"/>
                    </a:lnTo>
                    <a:lnTo>
                      <a:pt x="17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
            <p:cNvGrpSpPr/>
            <p:nvPr/>
          </p:nvGrpSpPr>
          <p:grpSpPr>
            <a:xfrm>
              <a:off x="4001315" y="2072612"/>
              <a:ext cx="1141377" cy="999313"/>
              <a:chOff x="4066716" y="2025080"/>
              <a:chExt cx="1141377" cy="877822"/>
            </a:xfrm>
          </p:grpSpPr>
          <p:sp>
            <p:nvSpPr>
              <p:cNvPr id="212" name="Google Shape;212;p1"/>
              <p:cNvSpPr/>
              <p:nvPr/>
            </p:nvSpPr>
            <p:spPr>
              <a:xfrm>
                <a:off x="4066716" y="2325556"/>
                <a:ext cx="1141377" cy="509812"/>
              </a:xfrm>
              <a:custGeom>
                <a:rect b="b" l="l" r="r" t="t"/>
                <a:pathLst>
                  <a:path extrusionOk="0" h="11166" w="14198">
                    <a:moveTo>
                      <a:pt x="0" y="0"/>
                    </a:moveTo>
                    <a:lnTo>
                      <a:pt x="1590" y="11166"/>
                    </a:lnTo>
                    <a:lnTo>
                      <a:pt x="12570" y="11166"/>
                    </a:lnTo>
                    <a:lnTo>
                      <a:pt x="14197" y="0"/>
                    </a:ln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
              <p:cNvSpPr/>
              <p:nvPr/>
            </p:nvSpPr>
            <p:spPr>
              <a:xfrm>
                <a:off x="4194539" y="2835329"/>
                <a:ext cx="882763" cy="15250"/>
              </a:xfrm>
              <a:custGeom>
                <a:rect b="b" l="l" r="r" t="t"/>
                <a:pathLst>
                  <a:path extrusionOk="0" h="334" w="10981">
                    <a:moveTo>
                      <a:pt x="0" y="1"/>
                    </a:moveTo>
                    <a:lnTo>
                      <a:pt x="111" y="333"/>
                    </a:lnTo>
                    <a:lnTo>
                      <a:pt x="10906" y="333"/>
                    </a:lnTo>
                    <a:lnTo>
                      <a:pt x="10980" y="1"/>
                    </a:lnTo>
                    <a:close/>
                  </a:path>
                </a:pathLst>
              </a:custGeom>
              <a:solidFill>
                <a:srgbClr val="DEE1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
              <p:cNvSpPr/>
              <p:nvPr/>
            </p:nvSpPr>
            <p:spPr>
              <a:xfrm>
                <a:off x="4203382" y="2850533"/>
                <a:ext cx="867971" cy="13560"/>
              </a:xfrm>
              <a:custGeom>
                <a:rect b="b" l="l" r="r" t="t"/>
                <a:pathLst>
                  <a:path extrusionOk="0" h="297" w="10797">
                    <a:moveTo>
                      <a:pt x="1" y="0"/>
                    </a:moveTo>
                    <a:lnTo>
                      <a:pt x="75" y="296"/>
                    </a:lnTo>
                    <a:lnTo>
                      <a:pt x="10722" y="296"/>
                    </a:lnTo>
                    <a:lnTo>
                      <a:pt x="10796" y="0"/>
                    </a:ln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
              <p:cNvSpPr/>
              <p:nvPr/>
            </p:nvSpPr>
            <p:spPr>
              <a:xfrm>
                <a:off x="4209331" y="2864048"/>
                <a:ext cx="856073" cy="38855"/>
              </a:xfrm>
              <a:custGeom>
                <a:rect b="b" l="l" r="r" t="t"/>
                <a:pathLst>
                  <a:path extrusionOk="0" h="851" w="10649">
                    <a:moveTo>
                      <a:pt x="1" y="0"/>
                    </a:moveTo>
                    <a:lnTo>
                      <a:pt x="223" y="850"/>
                    </a:lnTo>
                    <a:lnTo>
                      <a:pt x="10427" y="850"/>
                    </a:lnTo>
                    <a:lnTo>
                      <a:pt x="10648" y="0"/>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
              <p:cNvSpPr/>
              <p:nvPr/>
            </p:nvSpPr>
            <p:spPr>
              <a:xfrm>
                <a:off x="4289642" y="2325556"/>
                <a:ext cx="86258" cy="111450"/>
              </a:xfrm>
              <a:custGeom>
                <a:rect b="b" l="l" r="r" t="t"/>
                <a:pathLst>
                  <a:path extrusionOk="0" h="2441" w="1073">
                    <a:moveTo>
                      <a:pt x="0" y="0"/>
                    </a:moveTo>
                    <a:lnTo>
                      <a:pt x="333" y="2441"/>
                    </a:lnTo>
                    <a:lnTo>
                      <a:pt x="1072" y="2441"/>
                    </a:lnTo>
                    <a:lnTo>
                      <a:pt x="813" y="0"/>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
              <p:cNvSpPr/>
              <p:nvPr/>
            </p:nvSpPr>
            <p:spPr>
              <a:xfrm>
                <a:off x="4230152" y="2025080"/>
                <a:ext cx="124926" cy="300518"/>
              </a:xfrm>
              <a:custGeom>
                <a:rect b="b" l="l" r="r" t="t"/>
                <a:pathLst>
                  <a:path extrusionOk="0" h="6582" w="1554">
                    <a:moveTo>
                      <a:pt x="851" y="1"/>
                    </a:moveTo>
                    <a:lnTo>
                      <a:pt x="1" y="999"/>
                    </a:lnTo>
                    <a:lnTo>
                      <a:pt x="740" y="6581"/>
                    </a:lnTo>
                    <a:lnTo>
                      <a:pt x="1553" y="6581"/>
                    </a:lnTo>
                    <a:lnTo>
                      <a:pt x="851" y="1"/>
                    </a:ln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
              <p:cNvSpPr/>
              <p:nvPr/>
            </p:nvSpPr>
            <p:spPr>
              <a:xfrm>
                <a:off x="4898929" y="2325556"/>
                <a:ext cx="86258" cy="111450"/>
              </a:xfrm>
              <a:custGeom>
                <a:rect b="b" l="l" r="r" t="t"/>
                <a:pathLst>
                  <a:path extrusionOk="0" h="2441" w="1073">
                    <a:moveTo>
                      <a:pt x="259" y="0"/>
                    </a:moveTo>
                    <a:lnTo>
                      <a:pt x="0" y="2441"/>
                    </a:lnTo>
                    <a:lnTo>
                      <a:pt x="739" y="2441"/>
                    </a:lnTo>
                    <a:lnTo>
                      <a:pt x="1072" y="0"/>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
              <p:cNvSpPr/>
              <p:nvPr/>
            </p:nvSpPr>
            <p:spPr>
              <a:xfrm>
                <a:off x="4919670" y="2025080"/>
                <a:ext cx="124926" cy="300518"/>
              </a:xfrm>
              <a:custGeom>
                <a:rect b="b" l="l" r="r" t="t"/>
                <a:pathLst>
                  <a:path extrusionOk="0" h="6582" w="1554">
                    <a:moveTo>
                      <a:pt x="703" y="1"/>
                    </a:moveTo>
                    <a:lnTo>
                      <a:pt x="1" y="6581"/>
                    </a:lnTo>
                    <a:lnTo>
                      <a:pt x="814" y="6581"/>
                    </a:lnTo>
                    <a:lnTo>
                      <a:pt x="1554" y="999"/>
                    </a:lnTo>
                    <a:lnTo>
                      <a:pt x="703" y="1"/>
                    </a:ln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
              <p:cNvSpPr/>
              <p:nvPr/>
            </p:nvSpPr>
            <p:spPr>
              <a:xfrm>
                <a:off x="4298485" y="2025080"/>
                <a:ext cx="677768" cy="76020"/>
              </a:xfrm>
              <a:custGeom>
                <a:rect b="b" l="l" r="r" t="t"/>
                <a:pathLst>
                  <a:path extrusionOk="0" h="1665" w="8431">
                    <a:moveTo>
                      <a:pt x="1" y="1"/>
                    </a:moveTo>
                    <a:lnTo>
                      <a:pt x="186" y="1664"/>
                    </a:lnTo>
                    <a:lnTo>
                      <a:pt x="8245" y="1664"/>
                    </a:lnTo>
                    <a:lnTo>
                      <a:pt x="8430" y="1"/>
                    </a:lnTo>
                    <a:close/>
                  </a:path>
                </a:pathLst>
              </a:custGeom>
              <a:solidFill>
                <a:srgbClr val="A9A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
            <p:cNvGrpSpPr/>
            <p:nvPr/>
          </p:nvGrpSpPr>
          <p:grpSpPr>
            <a:xfrm>
              <a:off x="5585544" y="2116612"/>
              <a:ext cx="1141362" cy="999312"/>
              <a:chOff x="5261494" y="2204014"/>
              <a:chExt cx="1465351" cy="864307"/>
            </a:xfrm>
          </p:grpSpPr>
          <p:sp>
            <p:nvSpPr>
              <p:cNvPr id="222" name="Google Shape;222;p1"/>
              <p:cNvSpPr/>
              <p:nvPr/>
            </p:nvSpPr>
            <p:spPr>
              <a:xfrm>
                <a:off x="5561676" y="2204014"/>
                <a:ext cx="820380" cy="347773"/>
              </a:xfrm>
              <a:custGeom>
                <a:rect b="b" l="l" r="r" t="t"/>
                <a:pathLst>
                  <a:path extrusionOk="0" h="7617" w="10205">
                    <a:moveTo>
                      <a:pt x="5103" y="1"/>
                    </a:moveTo>
                    <a:cubicBezTo>
                      <a:pt x="38" y="1"/>
                      <a:pt x="1" y="7432"/>
                      <a:pt x="1" y="7506"/>
                    </a:cubicBezTo>
                    <a:cubicBezTo>
                      <a:pt x="1" y="7543"/>
                      <a:pt x="38" y="7617"/>
                      <a:pt x="111" y="7617"/>
                    </a:cubicBezTo>
                    <a:cubicBezTo>
                      <a:pt x="185" y="7617"/>
                      <a:pt x="222" y="7543"/>
                      <a:pt x="222" y="7506"/>
                    </a:cubicBezTo>
                    <a:cubicBezTo>
                      <a:pt x="222" y="7432"/>
                      <a:pt x="296" y="222"/>
                      <a:pt x="5103" y="222"/>
                    </a:cubicBezTo>
                    <a:cubicBezTo>
                      <a:pt x="9909" y="222"/>
                      <a:pt x="9946" y="7432"/>
                      <a:pt x="9946" y="7506"/>
                    </a:cubicBezTo>
                    <a:cubicBezTo>
                      <a:pt x="9946" y="7543"/>
                      <a:pt x="10020" y="7617"/>
                      <a:pt x="10094" y="7617"/>
                    </a:cubicBezTo>
                    <a:cubicBezTo>
                      <a:pt x="10167" y="7617"/>
                      <a:pt x="10204" y="7543"/>
                      <a:pt x="10204" y="7506"/>
                    </a:cubicBezTo>
                    <a:cubicBezTo>
                      <a:pt x="10204" y="7395"/>
                      <a:pt x="10167" y="1"/>
                      <a:pt x="5103" y="1"/>
                    </a:cubicBezTo>
                    <a:close/>
                  </a:path>
                </a:pathLst>
              </a:custGeom>
              <a:solidFill>
                <a:srgbClr val="4524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
              <p:cNvSpPr/>
              <p:nvPr/>
            </p:nvSpPr>
            <p:spPr>
              <a:xfrm>
                <a:off x="5630009" y="2204014"/>
                <a:ext cx="823354" cy="347773"/>
              </a:xfrm>
              <a:custGeom>
                <a:rect b="b" l="l" r="r" t="t"/>
                <a:pathLst>
                  <a:path extrusionOk="0" h="7617" w="10242">
                    <a:moveTo>
                      <a:pt x="5140" y="1"/>
                    </a:moveTo>
                    <a:cubicBezTo>
                      <a:pt x="75" y="1"/>
                      <a:pt x="1" y="7432"/>
                      <a:pt x="1" y="7506"/>
                    </a:cubicBezTo>
                    <a:cubicBezTo>
                      <a:pt x="1" y="7543"/>
                      <a:pt x="75" y="7617"/>
                      <a:pt x="149" y="7617"/>
                    </a:cubicBezTo>
                    <a:cubicBezTo>
                      <a:pt x="223" y="7617"/>
                      <a:pt x="260" y="7543"/>
                      <a:pt x="260" y="7506"/>
                    </a:cubicBezTo>
                    <a:cubicBezTo>
                      <a:pt x="260" y="7432"/>
                      <a:pt x="334" y="222"/>
                      <a:pt x="5140" y="222"/>
                    </a:cubicBezTo>
                    <a:cubicBezTo>
                      <a:pt x="9946" y="222"/>
                      <a:pt x="9983" y="7432"/>
                      <a:pt x="9983" y="7506"/>
                    </a:cubicBezTo>
                    <a:cubicBezTo>
                      <a:pt x="9983" y="7543"/>
                      <a:pt x="10057" y="7617"/>
                      <a:pt x="10094" y="7617"/>
                    </a:cubicBezTo>
                    <a:cubicBezTo>
                      <a:pt x="10168" y="7617"/>
                      <a:pt x="10242" y="7543"/>
                      <a:pt x="10242" y="7506"/>
                    </a:cubicBezTo>
                    <a:cubicBezTo>
                      <a:pt x="10242" y="7395"/>
                      <a:pt x="10205" y="1"/>
                      <a:pt x="5140" y="1"/>
                    </a:cubicBezTo>
                    <a:close/>
                  </a:path>
                </a:pathLst>
              </a:custGeom>
              <a:solidFill>
                <a:srgbClr val="663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
              <p:cNvSpPr/>
              <p:nvPr/>
            </p:nvSpPr>
            <p:spPr>
              <a:xfrm>
                <a:off x="5356598" y="2477461"/>
                <a:ext cx="1370248" cy="590854"/>
              </a:xfrm>
              <a:custGeom>
                <a:rect b="b" l="l" r="r" t="t"/>
                <a:pathLst>
                  <a:path extrusionOk="0" h="12941" w="17045">
                    <a:moveTo>
                      <a:pt x="1" y="1"/>
                    </a:moveTo>
                    <a:lnTo>
                      <a:pt x="1" y="12941"/>
                    </a:lnTo>
                    <a:lnTo>
                      <a:pt x="17044" y="12941"/>
                    </a:lnTo>
                    <a:lnTo>
                      <a:pt x="17044" y="1"/>
                    </a:lnTo>
                    <a:close/>
                  </a:path>
                </a:pathLst>
              </a:custGeom>
              <a:solidFill>
                <a:srgbClr val="957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
              <p:cNvSpPr/>
              <p:nvPr/>
            </p:nvSpPr>
            <p:spPr>
              <a:xfrm>
                <a:off x="5261494" y="2477461"/>
                <a:ext cx="95182" cy="590854"/>
              </a:xfrm>
              <a:custGeom>
                <a:rect b="b" l="l" r="r" t="t"/>
                <a:pathLst>
                  <a:path extrusionOk="0" h="12941" w="1184">
                    <a:moveTo>
                      <a:pt x="1184" y="1"/>
                    </a:moveTo>
                    <a:lnTo>
                      <a:pt x="1" y="518"/>
                    </a:lnTo>
                    <a:lnTo>
                      <a:pt x="1" y="12090"/>
                    </a:lnTo>
                    <a:lnTo>
                      <a:pt x="1184" y="12941"/>
                    </a:lnTo>
                    <a:lnTo>
                      <a:pt x="1184" y="1"/>
                    </a:lnTo>
                    <a:close/>
                  </a:path>
                </a:pathLst>
              </a:custGeom>
              <a:solidFill>
                <a:srgbClr val="957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
              <p:cNvSpPr/>
              <p:nvPr/>
            </p:nvSpPr>
            <p:spPr>
              <a:xfrm>
                <a:off x="5621085" y="2477461"/>
                <a:ext cx="41722" cy="135101"/>
              </a:xfrm>
              <a:custGeom>
                <a:rect b="b" l="l" r="r" t="t"/>
                <a:pathLst>
                  <a:path extrusionOk="0" h="2959" w="519">
                    <a:moveTo>
                      <a:pt x="1" y="1"/>
                    </a:moveTo>
                    <a:lnTo>
                      <a:pt x="1" y="2958"/>
                    </a:lnTo>
                    <a:lnTo>
                      <a:pt x="519" y="2958"/>
                    </a:lnTo>
                    <a:lnTo>
                      <a:pt x="519" y="1"/>
                    </a:lnTo>
                    <a:close/>
                  </a:path>
                </a:pathLst>
              </a:custGeom>
              <a:solidFill>
                <a:srgbClr val="C7B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
              <p:cNvSpPr/>
              <p:nvPr/>
            </p:nvSpPr>
            <p:spPr>
              <a:xfrm>
                <a:off x="6423634" y="2477461"/>
                <a:ext cx="38668" cy="135101"/>
              </a:xfrm>
              <a:custGeom>
                <a:rect b="b" l="l" r="r" t="t"/>
                <a:pathLst>
                  <a:path extrusionOk="0" h="2959" w="481">
                    <a:moveTo>
                      <a:pt x="0" y="1"/>
                    </a:moveTo>
                    <a:lnTo>
                      <a:pt x="0" y="2958"/>
                    </a:lnTo>
                    <a:lnTo>
                      <a:pt x="481" y="2958"/>
                    </a:lnTo>
                    <a:lnTo>
                      <a:pt x="481" y="1"/>
                    </a:lnTo>
                    <a:close/>
                  </a:path>
                </a:pathLst>
              </a:custGeom>
              <a:solidFill>
                <a:srgbClr val="C7B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
              <p:cNvSpPr/>
              <p:nvPr/>
            </p:nvSpPr>
            <p:spPr>
              <a:xfrm>
                <a:off x="5261494" y="2985590"/>
                <a:ext cx="95182" cy="82731"/>
              </a:xfrm>
              <a:custGeom>
                <a:rect b="b" l="l" r="r" t="t"/>
                <a:pathLst>
                  <a:path extrusionOk="0" h="1812" w="1184">
                    <a:moveTo>
                      <a:pt x="592" y="0"/>
                    </a:moveTo>
                    <a:lnTo>
                      <a:pt x="1" y="961"/>
                    </a:lnTo>
                    <a:lnTo>
                      <a:pt x="1184" y="1812"/>
                    </a:lnTo>
                    <a:lnTo>
                      <a:pt x="592" y="0"/>
                    </a:lnTo>
                    <a:close/>
                  </a:path>
                </a:pathLst>
              </a:custGeom>
              <a:solidFill>
                <a:srgbClr val="B6A3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
              <p:cNvSpPr/>
              <p:nvPr/>
            </p:nvSpPr>
            <p:spPr>
              <a:xfrm>
                <a:off x="5309086" y="2477461"/>
                <a:ext cx="47591" cy="590854"/>
              </a:xfrm>
              <a:custGeom>
                <a:rect b="b" l="l" r="r" t="t"/>
                <a:pathLst>
                  <a:path extrusionOk="0" h="12941" w="592">
                    <a:moveTo>
                      <a:pt x="592" y="1"/>
                    </a:moveTo>
                    <a:lnTo>
                      <a:pt x="0" y="260"/>
                    </a:lnTo>
                    <a:lnTo>
                      <a:pt x="0" y="11129"/>
                    </a:lnTo>
                    <a:lnTo>
                      <a:pt x="592" y="12941"/>
                    </a:lnTo>
                    <a:lnTo>
                      <a:pt x="592" y="1"/>
                    </a:lnTo>
                    <a:close/>
                  </a:path>
                </a:pathLst>
              </a:custGeom>
              <a:solidFill>
                <a:srgbClr val="663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1"/>
            <p:cNvGrpSpPr/>
            <p:nvPr/>
          </p:nvGrpSpPr>
          <p:grpSpPr>
            <a:xfrm>
              <a:off x="2417144" y="2062542"/>
              <a:ext cx="1141320" cy="1048232"/>
              <a:chOff x="2417164" y="2063889"/>
              <a:chExt cx="1512884" cy="999364"/>
            </a:xfrm>
          </p:grpSpPr>
          <p:sp>
            <p:nvSpPr>
              <p:cNvPr id="231" name="Google Shape;231;p1"/>
              <p:cNvSpPr/>
              <p:nvPr/>
            </p:nvSpPr>
            <p:spPr>
              <a:xfrm>
                <a:off x="2854091" y="2063889"/>
                <a:ext cx="754942" cy="322479"/>
              </a:xfrm>
              <a:custGeom>
                <a:rect b="b" l="l" r="r" t="t"/>
                <a:pathLst>
                  <a:path extrusionOk="0" h="7063" w="9391">
                    <a:moveTo>
                      <a:pt x="4696" y="1"/>
                    </a:moveTo>
                    <a:cubicBezTo>
                      <a:pt x="37" y="1"/>
                      <a:pt x="0" y="6767"/>
                      <a:pt x="0" y="6841"/>
                    </a:cubicBezTo>
                    <a:cubicBezTo>
                      <a:pt x="0" y="6951"/>
                      <a:pt x="111" y="7062"/>
                      <a:pt x="222" y="7062"/>
                    </a:cubicBezTo>
                    <a:cubicBezTo>
                      <a:pt x="333" y="7062"/>
                      <a:pt x="407" y="6951"/>
                      <a:pt x="407" y="6841"/>
                    </a:cubicBezTo>
                    <a:cubicBezTo>
                      <a:pt x="407" y="6767"/>
                      <a:pt x="444" y="408"/>
                      <a:pt x="4696" y="408"/>
                    </a:cubicBezTo>
                    <a:cubicBezTo>
                      <a:pt x="8910" y="408"/>
                      <a:pt x="8984" y="6767"/>
                      <a:pt x="8984" y="6841"/>
                    </a:cubicBezTo>
                    <a:cubicBezTo>
                      <a:pt x="8984" y="6951"/>
                      <a:pt x="9058" y="7062"/>
                      <a:pt x="9169" y="7062"/>
                    </a:cubicBezTo>
                    <a:cubicBezTo>
                      <a:pt x="9317" y="7062"/>
                      <a:pt x="9391" y="6951"/>
                      <a:pt x="9391" y="6841"/>
                    </a:cubicBezTo>
                    <a:cubicBezTo>
                      <a:pt x="9391" y="6767"/>
                      <a:pt x="9354" y="1"/>
                      <a:pt x="4696" y="1"/>
                    </a:cubicBezTo>
                    <a:close/>
                  </a:path>
                </a:pathLst>
              </a:custGeom>
              <a:solidFill>
                <a:srgbClr val="965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
              <p:cNvSpPr/>
              <p:nvPr/>
            </p:nvSpPr>
            <p:spPr>
              <a:xfrm>
                <a:off x="2455832" y="2305284"/>
                <a:ext cx="1352321" cy="655002"/>
              </a:xfrm>
              <a:custGeom>
                <a:rect b="b" l="l" r="r" t="t"/>
                <a:pathLst>
                  <a:path extrusionOk="0" h="14346" w="16822">
                    <a:moveTo>
                      <a:pt x="0" y="1"/>
                    </a:moveTo>
                    <a:lnTo>
                      <a:pt x="0" y="14345"/>
                    </a:lnTo>
                    <a:lnTo>
                      <a:pt x="16822" y="14345"/>
                    </a:lnTo>
                    <a:lnTo>
                      <a:pt x="16822" y="1"/>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
              <p:cNvSpPr/>
              <p:nvPr/>
            </p:nvSpPr>
            <p:spPr>
              <a:xfrm>
                <a:off x="3808097" y="2305284"/>
                <a:ext cx="92207" cy="655002"/>
              </a:xfrm>
              <a:custGeom>
                <a:rect b="b" l="l" r="r" t="t"/>
                <a:pathLst>
                  <a:path extrusionOk="0" h="14346" w="1147">
                    <a:moveTo>
                      <a:pt x="1" y="1"/>
                    </a:moveTo>
                    <a:lnTo>
                      <a:pt x="1" y="14345"/>
                    </a:lnTo>
                    <a:lnTo>
                      <a:pt x="1147" y="14345"/>
                    </a:lnTo>
                    <a:lnTo>
                      <a:pt x="1147" y="518"/>
                    </a:lnTo>
                    <a:lnTo>
                      <a:pt x="1" y="1"/>
                    </a:lnTo>
                    <a:close/>
                  </a:path>
                </a:pathLst>
              </a:custGeom>
              <a:solidFill>
                <a:srgbClr val="965E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
              <p:cNvSpPr/>
              <p:nvPr/>
            </p:nvSpPr>
            <p:spPr>
              <a:xfrm>
                <a:off x="3769509" y="2960249"/>
                <a:ext cx="160539" cy="103003"/>
              </a:xfrm>
              <a:custGeom>
                <a:rect b="b" l="l" r="r" t="t"/>
                <a:pathLst>
                  <a:path extrusionOk="0" h="2256" w="1997">
                    <a:moveTo>
                      <a:pt x="481" y="0"/>
                    </a:moveTo>
                    <a:lnTo>
                      <a:pt x="0" y="2256"/>
                    </a:lnTo>
                    <a:lnTo>
                      <a:pt x="0" y="2256"/>
                    </a:lnTo>
                    <a:lnTo>
                      <a:pt x="1997" y="1849"/>
                    </a:lnTo>
                    <a:lnTo>
                      <a:pt x="1627" y="0"/>
                    </a:lnTo>
                    <a:close/>
                  </a:path>
                </a:pathLst>
              </a:custGeom>
              <a:solidFill>
                <a:srgbClr val="995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
              <p:cNvSpPr/>
              <p:nvPr/>
            </p:nvSpPr>
            <p:spPr>
              <a:xfrm>
                <a:off x="2417164" y="2960249"/>
                <a:ext cx="1390988" cy="103003"/>
              </a:xfrm>
              <a:custGeom>
                <a:rect b="b" l="l" r="r" t="t"/>
                <a:pathLst>
                  <a:path extrusionOk="0" h="2256" w="17303">
                    <a:moveTo>
                      <a:pt x="481" y="0"/>
                    </a:moveTo>
                    <a:lnTo>
                      <a:pt x="1" y="2256"/>
                    </a:lnTo>
                    <a:lnTo>
                      <a:pt x="16822" y="2256"/>
                    </a:lnTo>
                    <a:lnTo>
                      <a:pt x="17303" y="0"/>
                    </a:lnTo>
                    <a:close/>
                  </a:path>
                </a:pathLst>
              </a:custGeom>
              <a:solidFill>
                <a:srgbClr val="C795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
              <p:cNvSpPr/>
              <p:nvPr/>
            </p:nvSpPr>
            <p:spPr>
              <a:xfrm>
                <a:off x="2720320" y="2347517"/>
                <a:ext cx="101131" cy="57437"/>
              </a:xfrm>
              <a:custGeom>
                <a:rect b="b" l="l" r="r" t="t"/>
                <a:pathLst>
                  <a:path extrusionOk="0" h="1258" w="1258">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1" y="296"/>
                      <a:pt x="1" y="629"/>
                    </a:cubicBezTo>
                    <a:cubicBezTo>
                      <a:pt x="1" y="998"/>
                      <a:pt x="296" y="1257"/>
                      <a:pt x="629" y="1257"/>
                    </a:cubicBezTo>
                    <a:cubicBezTo>
                      <a:pt x="999" y="1257"/>
                      <a:pt x="1258" y="998"/>
                      <a:pt x="1258" y="629"/>
                    </a:cubicBezTo>
                    <a:cubicBezTo>
                      <a:pt x="1258" y="296"/>
                      <a:pt x="999" y="0"/>
                      <a:pt x="629"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
              <p:cNvSpPr/>
              <p:nvPr/>
            </p:nvSpPr>
            <p:spPr>
              <a:xfrm>
                <a:off x="3442557" y="2347517"/>
                <a:ext cx="101131" cy="57437"/>
              </a:xfrm>
              <a:custGeom>
                <a:rect b="b" l="l" r="r" t="t"/>
                <a:pathLst>
                  <a:path extrusionOk="0" h="1258" w="1258">
                    <a:moveTo>
                      <a:pt x="629" y="370"/>
                    </a:moveTo>
                    <a:cubicBezTo>
                      <a:pt x="777" y="370"/>
                      <a:pt x="888" y="481"/>
                      <a:pt x="888" y="629"/>
                    </a:cubicBezTo>
                    <a:cubicBezTo>
                      <a:pt x="888" y="776"/>
                      <a:pt x="777" y="887"/>
                      <a:pt x="629" y="887"/>
                    </a:cubicBezTo>
                    <a:cubicBezTo>
                      <a:pt x="481" y="887"/>
                      <a:pt x="370" y="776"/>
                      <a:pt x="370" y="629"/>
                    </a:cubicBezTo>
                    <a:cubicBezTo>
                      <a:pt x="370" y="481"/>
                      <a:pt x="481" y="370"/>
                      <a:pt x="629" y="370"/>
                    </a:cubicBezTo>
                    <a:close/>
                    <a:moveTo>
                      <a:pt x="629" y="0"/>
                    </a:moveTo>
                    <a:cubicBezTo>
                      <a:pt x="296" y="0"/>
                      <a:pt x="0" y="296"/>
                      <a:pt x="0" y="629"/>
                    </a:cubicBezTo>
                    <a:cubicBezTo>
                      <a:pt x="0" y="998"/>
                      <a:pt x="296" y="1257"/>
                      <a:pt x="629" y="1257"/>
                    </a:cubicBezTo>
                    <a:cubicBezTo>
                      <a:pt x="999" y="1257"/>
                      <a:pt x="1257" y="998"/>
                      <a:pt x="1257" y="629"/>
                    </a:cubicBezTo>
                    <a:cubicBezTo>
                      <a:pt x="1257" y="296"/>
                      <a:pt x="999" y="0"/>
                      <a:pt x="629"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
              <p:cNvSpPr/>
              <p:nvPr/>
            </p:nvSpPr>
            <p:spPr>
              <a:xfrm>
                <a:off x="2753039" y="2063889"/>
                <a:ext cx="757917" cy="322479"/>
              </a:xfrm>
              <a:custGeom>
                <a:rect b="b" l="l" r="r" t="t"/>
                <a:pathLst>
                  <a:path extrusionOk="0" h="7063" w="9428">
                    <a:moveTo>
                      <a:pt x="4696" y="1"/>
                    </a:moveTo>
                    <a:cubicBezTo>
                      <a:pt x="74" y="1"/>
                      <a:pt x="0" y="6767"/>
                      <a:pt x="0" y="6841"/>
                    </a:cubicBezTo>
                    <a:cubicBezTo>
                      <a:pt x="0" y="6951"/>
                      <a:pt x="111" y="7062"/>
                      <a:pt x="222" y="7062"/>
                    </a:cubicBezTo>
                    <a:cubicBezTo>
                      <a:pt x="333" y="7062"/>
                      <a:pt x="444" y="6951"/>
                      <a:pt x="444" y="6841"/>
                    </a:cubicBezTo>
                    <a:cubicBezTo>
                      <a:pt x="444" y="6767"/>
                      <a:pt x="481" y="408"/>
                      <a:pt x="4696" y="408"/>
                    </a:cubicBezTo>
                    <a:cubicBezTo>
                      <a:pt x="8947" y="408"/>
                      <a:pt x="8984" y="6767"/>
                      <a:pt x="8984" y="6841"/>
                    </a:cubicBezTo>
                    <a:cubicBezTo>
                      <a:pt x="8984" y="6951"/>
                      <a:pt x="9095" y="7062"/>
                      <a:pt x="9206" y="7062"/>
                    </a:cubicBezTo>
                    <a:cubicBezTo>
                      <a:pt x="9317" y="7062"/>
                      <a:pt x="9428" y="6951"/>
                      <a:pt x="9428" y="6841"/>
                    </a:cubicBezTo>
                    <a:cubicBezTo>
                      <a:pt x="9428" y="6767"/>
                      <a:pt x="9354" y="1"/>
                      <a:pt x="4696" y="1"/>
                    </a:cubicBezTo>
                    <a:close/>
                  </a:path>
                </a:pathLst>
              </a:custGeom>
              <a:solidFill>
                <a:srgbClr val="D8B1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
            <p:cNvSpPr/>
            <p:nvPr/>
          </p:nvSpPr>
          <p:spPr>
            <a:xfrm>
              <a:off x="3829500" y="3393400"/>
              <a:ext cx="1485000" cy="104700"/>
            </a:xfrm>
            <a:prstGeom prst="roundRect">
              <a:avLst>
                <a:gd fmla="val 16667" name="adj"/>
              </a:avLst>
            </a:pr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
            <p:cNvSpPr txBox="1"/>
            <p:nvPr/>
          </p:nvSpPr>
          <p:spPr>
            <a:xfrm>
              <a:off x="2704163" y="2550493"/>
              <a:ext cx="5292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FFFFFF"/>
                  </a:solidFill>
                  <a:latin typeface="Fira Sans Extra Condensed Medium"/>
                  <a:ea typeface="Fira Sans Extra Condensed Medium"/>
                  <a:cs typeface="Fira Sans Extra Condensed Medium"/>
                  <a:sym typeface="Fira Sans Extra Condensed Medium"/>
                </a:rPr>
                <a:t>A</a:t>
              </a:r>
              <a:endParaRPr sz="3000">
                <a:solidFill>
                  <a:srgbClr val="FFFFFF"/>
                </a:solidFill>
                <a:latin typeface="Fira Sans Extra Condensed Medium"/>
                <a:ea typeface="Fira Sans Extra Condensed Medium"/>
                <a:cs typeface="Fira Sans Extra Condensed Medium"/>
                <a:sym typeface="Fira Sans Extra Condensed Medium"/>
              </a:endParaRPr>
            </a:p>
          </p:txBody>
        </p:sp>
        <p:sp>
          <p:nvSpPr>
            <p:cNvPr id="241" name="Google Shape;241;p1"/>
            <p:cNvSpPr txBox="1"/>
            <p:nvPr/>
          </p:nvSpPr>
          <p:spPr>
            <a:xfrm>
              <a:off x="4329650" y="2550493"/>
              <a:ext cx="5292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FFFFFF"/>
                  </a:solidFill>
                  <a:latin typeface="Fira Sans Extra Condensed Medium"/>
                  <a:ea typeface="Fira Sans Extra Condensed Medium"/>
                  <a:cs typeface="Fira Sans Extra Condensed Medium"/>
                  <a:sym typeface="Fira Sans Extra Condensed Medium"/>
                </a:rPr>
                <a:t>B</a:t>
              </a:r>
              <a:endParaRPr sz="3000">
                <a:solidFill>
                  <a:srgbClr val="FFFFFF"/>
                </a:solidFill>
                <a:latin typeface="Fira Sans Extra Condensed Medium"/>
                <a:ea typeface="Fira Sans Extra Condensed Medium"/>
                <a:cs typeface="Fira Sans Extra Condensed Medium"/>
                <a:sym typeface="Fira Sans Extra Condensed Medium"/>
              </a:endParaRPr>
            </a:p>
          </p:txBody>
        </p:sp>
        <p:sp>
          <p:nvSpPr>
            <p:cNvPr id="242" name="Google Shape;242;p1"/>
            <p:cNvSpPr txBox="1"/>
            <p:nvPr/>
          </p:nvSpPr>
          <p:spPr>
            <a:xfrm>
              <a:off x="5910625" y="2550493"/>
              <a:ext cx="5292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rgbClr val="FFFFFF"/>
                  </a:solidFill>
                  <a:latin typeface="Fira Sans Extra Condensed Medium"/>
                  <a:ea typeface="Fira Sans Extra Condensed Medium"/>
                  <a:cs typeface="Fira Sans Extra Condensed Medium"/>
                  <a:sym typeface="Fira Sans Extra Condensed Medium"/>
                </a:rPr>
                <a:t>C</a:t>
              </a:r>
              <a:endParaRPr sz="30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243" name="Google Shape;243;p1"/>
          <p:cNvSpPr txBox="1"/>
          <p:nvPr>
            <p:ph idx="5" type="body"/>
          </p:nvPr>
        </p:nvSpPr>
        <p:spPr>
          <a:xfrm>
            <a:off x="163925" y="9974525"/>
            <a:ext cx="7160700" cy="5087400"/>
          </a:xfrm>
          <a:prstGeom prst="rect">
            <a:avLst/>
          </a:prstGeom>
          <a:noFill/>
          <a:ln>
            <a:noFill/>
          </a:ln>
        </p:spPr>
        <p:txBody>
          <a:bodyPr anchorCtr="0" anchor="t" bIns="365750" lIns="365750" spcFirstLastPara="1" rIns="365750" wrap="square" tIns="365750">
            <a:spAutoFit/>
          </a:bodyPr>
          <a:lstStyle/>
          <a:p>
            <a:pPr indent="-349250" lvl="0" marL="457200" rtl="0" algn="l">
              <a:lnSpc>
                <a:spcPct val="115000"/>
              </a:lnSpc>
              <a:spcBef>
                <a:spcPts val="0"/>
              </a:spcBef>
              <a:spcAft>
                <a:spcPts val="0"/>
              </a:spcAft>
              <a:buSzPts val="1900"/>
              <a:buFont typeface="Georgia"/>
              <a:buChar char="●"/>
            </a:pPr>
            <a:r>
              <a:rPr lang="en-US" sz="1900">
                <a:latin typeface="Georgia"/>
                <a:ea typeface="Georgia"/>
                <a:cs typeface="Georgia"/>
                <a:sym typeface="Georgia"/>
              </a:rPr>
              <a:t>Help E-Commerce businesses:</a:t>
            </a:r>
            <a:endParaRPr sz="1900">
              <a:latin typeface="Georgia"/>
              <a:ea typeface="Georgia"/>
              <a:cs typeface="Georgia"/>
              <a:sym typeface="Georgia"/>
            </a:endParaRPr>
          </a:p>
          <a:p>
            <a:pPr indent="-349250" lvl="1" marL="914400" rtl="0" algn="l">
              <a:lnSpc>
                <a:spcPct val="115000"/>
              </a:lnSpc>
              <a:spcBef>
                <a:spcPts val="0"/>
              </a:spcBef>
              <a:spcAft>
                <a:spcPts val="0"/>
              </a:spcAft>
              <a:buSzPts val="1900"/>
              <a:buFont typeface="Georgia"/>
              <a:buChar char="○"/>
            </a:pPr>
            <a:r>
              <a:rPr lang="en-US" sz="1900">
                <a:latin typeface="Georgia"/>
                <a:ea typeface="Georgia"/>
                <a:cs typeface="Georgia"/>
                <a:sym typeface="Georgia"/>
              </a:rPr>
              <a:t>I</a:t>
            </a:r>
            <a:r>
              <a:rPr lang="en-US" sz="1900">
                <a:latin typeface="Georgia"/>
                <a:ea typeface="Georgia"/>
                <a:cs typeface="Georgia"/>
                <a:sym typeface="Georgia"/>
              </a:rPr>
              <a:t>dentify</a:t>
            </a:r>
            <a:r>
              <a:rPr lang="en-US" sz="1900">
                <a:latin typeface="Georgia"/>
                <a:ea typeface="Georgia"/>
                <a:cs typeface="Georgia"/>
                <a:sym typeface="Georgia"/>
              </a:rPr>
              <a:t> customers who are not buying their products so they can develop marketing strategies to attract these </a:t>
            </a:r>
            <a:r>
              <a:rPr lang="en-US" sz="1900">
                <a:latin typeface="Georgia"/>
                <a:ea typeface="Georgia"/>
                <a:cs typeface="Georgia"/>
                <a:sym typeface="Georgia"/>
              </a:rPr>
              <a:t>customers into their customer base</a:t>
            </a:r>
            <a:endParaRPr sz="1900">
              <a:latin typeface="Georgia"/>
              <a:ea typeface="Georgia"/>
              <a:cs typeface="Georgia"/>
              <a:sym typeface="Georgia"/>
            </a:endParaRPr>
          </a:p>
          <a:p>
            <a:pPr indent="-349250" lvl="1" marL="914400" rtl="0" algn="l">
              <a:lnSpc>
                <a:spcPct val="100000"/>
              </a:lnSpc>
              <a:spcBef>
                <a:spcPts val="0"/>
              </a:spcBef>
              <a:spcAft>
                <a:spcPts val="0"/>
              </a:spcAft>
              <a:buSzPts val="1900"/>
              <a:buFont typeface="Georgia"/>
              <a:buChar char="○"/>
            </a:pPr>
            <a:r>
              <a:rPr lang="en-US" sz="1900">
                <a:latin typeface="Georgia"/>
                <a:ea typeface="Georgia"/>
                <a:cs typeface="Georgia"/>
                <a:sym typeface="Georgia"/>
              </a:rPr>
              <a:t>Identify which aspects </a:t>
            </a:r>
            <a:endParaRPr sz="1900">
              <a:latin typeface="Georgia"/>
              <a:ea typeface="Georgia"/>
              <a:cs typeface="Georgia"/>
              <a:sym typeface="Georgia"/>
            </a:endParaRPr>
          </a:p>
          <a:p>
            <a:pPr indent="0" lvl="0" marL="914400" rtl="0" algn="l">
              <a:lnSpc>
                <a:spcPct val="115000"/>
              </a:lnSpc>
              <a:spcBef>
                <a:spcPts val="0"/>
              </a:spcBef>
              <a:spcAft>
                <a:spcPts val="0"/>
              </a:spcAft>
              <a:buNone/>
            </a:pPr>
            <a:r>
              <a:rPr lang="en-US" sz="1900">
                <a:latin typeface="Georgia"/>
                <a:ea typeface="Georgia"/>
                <a:cs typeface="Georgia"/>
                <a:sym typeface="Georgia"/>
              </a:rPr>
              <a:t>of their websites are </a:t>
            </a:r>
            <a:endParaRPr sz="1900">
              <a:latin typeface="Georgia"/>
              <a:ea typeface="Georgia"/>
              <a:cs typeface="Georgia"/>
              <a:sym typeface="Georgia"/>
            </a:endParaRPr>
          </a:p>
          <a:p>
            <a:pPr indent="0" lvl="0" marL="914400" rtl="0" algn="l">
              <a:lnSpc>
                <a:spcPct val="115000"/>
              </a:lnSpc>
              <a:spcBef>
                <a:spcPts val="0"/>
              </a:spcBef>
              <a:spcAft>
                <a:spcPts val="0"/>
              </a:spcAft>
              <a:buNone/>
            </a:pPr>
            <a:r>
              <a:rPr lang="en-US" sz="1900">
                <a:latin typeface="Georgia"/>
                <a:ea typeface="Georgia"/>
                <a:cs typeface="Georgia"/>
                <a:sym typeface="Georgia"/>
              </a:rPr>
              <a:t>attracting customers</a:t>
            </a:r>
            <a:endParaRPr sz="1900">
              <a:latin typeface="Georgia"/>
              <a:ea typeface="Georgia"/>
              <a:cs typeface="Georgia"/>
              <a:sym typeface="Georgia"/>
            </a:endParaRPr>
          </a:p>
          <a:p>
            <a:pPr indent="-349250" lvl="0" marL="457200" rtl="0" algn="l">
              <a:lnSpc>
                <a:spcPct val="115000"/>
              </a:lnSpc>
              <a:spcBef>
                <a:spcPts val="500"/>
              </a:spcBef>
              <a:spcAft>
                <a:spcPts val="0"/>
              </a:spcAft>
              <a:buSzPts val="1900"/>
              <a:buFont typeface="Georgia"/>
              <a:buChar char="●"/>
            </a:pPr>
            <a:r>
              <a:rPr lang="en-US" sz="1900">
                <a:latin typeface="Georgia"/>
                <a:ea typeface="Georgia"/>
                <a:cs typeface="Georgia"/>
                <a:sym typeface="Georgia"/>
              </a:rPr>
              <a:t>Compare machine learning </a:t>
            </a:r>
            <a:endParaRPr sz="1900">
              <a:latin typeface="Georgia"/>
              <a:ea typeface="Georgia"/>
              <a:cs typeface="Georgia"/>
              <a:sym typeface="Georgia"/>
            </a:endParaRPr>
          </a:p>
          <a:p>
            <a:pPr indent="0" lvl="0" marL="457200" rtl="0" algn="l">
              <a:lnSpc>
                <a:spcPct val="115000"/>
              </a:lnSpc>
              <a:spcBef>
                <a:spcPts val="0"/>
              </a:spcBef>
              <a:spcAft>
                <a:spcPts val="0"/>
              </a:spcAft>
              <a:buNone/>
            </a:pPr>
            <a:r>
              <a:rPr lang="en-US" sz="1900">
                <a:latin typeface="Georgia"/>
                <a:ea typeface="Georgia"/>
                <a:cs typeface="Georgia"/>
                <a:sym typeface="Georgia"/>
              </a:rPr>
              <a:t>methods to determine the </a:t>
            </a:r>
            <a:endParaRPr sz="1900">
              <a:latin typeface="Georgia"/>
              <a:ea typeface="Georgia"/>
              <a:cs typeface="Georgia"/>
              <a:sym typeface="Georgia"/>
            </a:endParaRPr>
          </a:p>
          <a:p>
            <a:pPr indent="0" lvl="0" marL="457200" rtl="0" algn="l">
              <a:lnSpc>
                <a:spcPct val="115000"/>
              </a:lnSpc>
              <a:spcBef>
                <a:spcPts val="0"/>
              </a:spcBef>
              <a:spcAft>
                <a:spcPts val="0"/>
              </a:spcAft>
              <a:buNone/>
            </a:pPr>
            <a:r>
              <a:rPr lang="en-US" sz="1900">
                <a:latin typeface="Georgia"/>
                <a:ea typeface="Georgia"/>
                <a:cs typeface="Georgia"/>
                <a:sym typeface="Georgia"/>
              </a:rPr>
              <a:t>most effective approach to </a:t>
            </a:r>
            <a:endParaRPr sz="1900">
              <a:latin typeface="Georgia"/>
              <a:ea typeface="Georgia"/>
              <a:cs typeface="Georgia"/>
              <a:sym typeface="Georgia"/>
            </a:endParaRPr>
          </a:p>
          <a:p>
            <a:pPr indent="0" lvl="0" marL="457200" rtl="0" algn="l">
              <a:lnSpc>
                <a:spcPct val="115000"/>
              </a:lnSpc>
              <a:spcBef>
                <a:spcPts val="0"/>
              </a:spcBef>
              <a:spcAft>
                <a:spcPts val="0"/>
              </a:spcAft>
              <a:buNone/>
            </a:pPr>
            <a:r>
              <a:rPr lang="en-US" sz="1900">
                <a:latin typeface="Georgia"/>
                <a:ea typeface="Georgia"/>
                <a:cs typeface="Georgia"/>
                <a:sym typeface="Georgia"/>
              </a:rPr>
              <a:t>achieving the above </a:t>
            </a:r>
            <a:endParaRPr sz="1900">
              <a:latin typeface="Georgia"/>
              <a:ea typeface="Georgia"/>
              <a:cs typeface="Georgia"/>
              <a:sym typeface="Georgia"/>
            </a:endParaRPr>
          </a:p>
          <a:p>
            <a:pPr indent="0" lvl="0" marL="457200" rtl="0" algn="l">
              <a:lnSpc>
                <a:spcPct val="115000"/>
              </a:lnSpc>
              <a:spcBef>
                <a:spcPts val="0"/>
              </a:spcBef>
              <a:spcAft>
                <a:spcPts val="0"/>
              </a:spcAft>
              <a:buNone/>
            </a:pPr>
            <a:r>
              <a:rPr lang="en-US" sz="1900">
                <a:latin typeface="Georgia"/>
                <a:ea typeface="Georgia"/>
                <a:cs typeface="Georgia"/>
                <a:sym typeface="Georgia"/>
              </a:rPr>
              <a:t>objectives, incorporating</a:t>
            </a:r>
            <a:endParaRPr sz="1900">
              <a:latin typeface="Georgia"/>
              <a:ea typeface="Georgia"/>
              <a:cs typeface="Georgia"/>
              <a:sym typeface="Georgia"/>
            </a:endParaRPr>
          </a:p>
          <a:p>
            <a:pPr indent="0" lvl="0" marL="457200" rtl="0" algn="l">
              <a:lnSpc>
                <a:spcPct val="115000"/>
              </a:lnSpc>
              <a:spcBef>
                <a:spcPts val="0"/>
              </a:spcBef>
              <a:spcAft>
                <a:spcPts val="500"/>
              </a:spcAft>
              <a:buNone/>
            </a:pPr>
            <a:r>
              <a:rPr lang="en-US" sz="1900">
                <a:latin typeface="Georgia"/>
                <a:ea typeface="Georgia"/>
                <a:cs typeface="Georgia"/>
                <a:sym typeface="Georgia"/>
              </a:rPr>
              <a:t> hyperparameter tuning</a:t>
            </a:r>
            <a:endParaRPr sz="1900">
              <a:latin typeface="Georgia"/>
              <a:ea typeface="Georgia"/>
              <a:cs typeface="Georgia"/>
              <a:sym typeface="Georgia"/>
            </a:endParaRPr>
          </a:p>
        </p:txBody>
      </p:sp>
      <p:pic>
        <p:nvPicPr>
          <p:cNvPr id="244" name="Google Shape;244;p1"/>
          <p:cNvPicPr preferRelativeResize="0"/>
          <p:nvPr/>
        </p:nvPicPr>
        <p:blipFill>
          <a:blip r:embed="rId3">
            <a:alphaModFix/>
          </a:blip>
          <a:stretch>
            <a:fillRect/>
          </a:stretch>
        </p:blipFill>
        <p:spPr>
          <a:xfrm>
            <a:off x="15749765" y="4122401"/>
            <a:ext cx="4839499" cy="5508075"/>
          </a:xfrm>
          <a:prstGeom prst="rect">
            <a:avLst/>
          </a:prstGeom>
          <a:noFill/>
          <a:ln>
            <a:noFill/>
          </a:ln>
        </p:spPr>
      </p:pic>
      <p:pic>
        <p:nvPicPr>
          <p:cNvPr id="245" name="Google Shape;245;p1"/>
          <p:cNvPicPr preferRelativeResize="0"/>
          <p:nvPr/>
        </p:nvPicPr>
        <p:blipFill>
          <a:blip r:embed="rId4">
            <a:alphaModFix/>
          </a:blip>
          <a:stretch>
            <a:fillRect/>
          </a:stretch>
        </p:blipFill>
        <p:spPr>
          <a:xfrm>
            <a:off x="11606374" y="8827350"/>
            <a:ext cx="2887500" cy="2502314"/>
          </a:xfrm>
          <a:prstGeom prst="rect">
            <a:avLst/>
          </a:prstGeom>
          <a:noFill/>
          <a:ln>
            <a:noFill/>
          </a:ln>
        </p:spPr>
      </p:pic>
      <p:cxnSp>
        <p:nvCxnSpPr>
          <p:cNvPr id="246" name="Google Shape;246;p1"/>
          <p:cNvCxnSpPr/>
          <p:nvPr/>
        </p:nvCxnSpPr>
        <p:spPr>
          <a:xfrm>
            <a:off x="2256115" y="9123799"/>
            <a:ext cx="2887500" cy="12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1"/>
          <p:cNvCxnSpPr/>
          <p:nvPr/>
        </p:nvCxnSpPr>
        <p:spPr>
          <a:xfrm>
            <a:off x="23955390" y="14164349"/>
            <a:ext cx="2887500" cy="1200"/>
          </a:xfrm>
          <a:prstGeom prst="straightConnector1">
            <a:avLst/>
          </a:prstGeom>
          <a:noFill/>
          <a:ln cap="flat" cmpd="sng" w="9525">
            <a:solidFill>
              <a:schemeClr val="dk2"/>
            </a:solidFill>
            <a:prstDash val="solid"/>
            <a:round/>
            <a:headEnd len="med" w="med" type="none"/>
            <a:tailEnd len="med" w="med" type="none"/>
          </a:ln>
        </p:spPr>
      </p:cxnSp>
      <p:pic>
        <p:nvPicPr>
          <p:cNvPr id="248" name="Google Shape;248;p1"/>
          <p:cNvPicPr preferRelativeResize="0"/>
          <p:nvPr/>
        </p:nvPicPr>
        <p:blipFill>
          <a:blip r:embed="rId5">
            <a:alphaModFix/>
          </a:blip>
          <a:stretch>
            <a:fillRect/>
          </a:stretch>
        </p:blipFill>
        <p:spPr>
          <a:xfrm>
            <a:off x="26650825" y="6658233"/>
            <a:ext cx="1981225" cy="1392743"/>
          </a:xfrm>
          <a:prstGeom prst="rect">
            <a:avLst/>
          </a:prstGeom>
          <a:noFill/>
          <a:ln>
            <a:noFill/>
          </a:ln>
        </p:spPr>
      </p:pic>
      <p:pic>
        <p:nvPicPr>
          <p:cNvPr id="249" name="Google Shape;249;p1"/>
          <p:cNvPicPr preferRelativeResize="0"/>
          <p:nvPr/>
        </p:nvPicPr>
        <p:blipFill rotWithShape="1">
          <a:blip r:embed="rId6">
            <a:alphaModFix/>
          </a:blip>
          <a:srcRect b="0" l="3740" r="4356" t="0"/>
          <a:stretch/>
        </p:blipFill>
        <p:spPr>
          <a:xfrm>
            <a:off x="26652363" y="4507900"/>
            <a:ext cx="1978150" cy="1421137"/>
          </a:xfrm>
          <a:prstGeom prst="rect">
            <a:avLst/>
          </a:prstGeom>
          <a:noFill/>
          <a:ln>
            <a:noFill/>
          </a:ln>
        </p:spPr>
      </p:pic>
      <p:pic>
        <p:nvPicPr>
          <p:cNvPr id="250" name="Google Shape;250;p1"/>
          <p:cNvPicPr preferRelativeResize="0"/>
          <p:nvPr/>
        </p:nvPicPr>
        <p:blipFill>
          <a:blip r:embed="rId7">
            <a:alphaModFix/>
          </a:blip>
          <a:stretch>
            <a:fillRect/>
          </a:stretch>
        </p:blipFill>
        <p:spPr>
          <a:xfrm>
            <a:off x="15756563" y="9817327"/>
            <a:ext cx="4839504" cy="5467501"/>
          </a:xfrm>
          <a:prstGeom prst="rect">
            <a:avLst/>
          </a:prstGeom>
          <a:noFill/>
          <a:ln>
            <a:noFill/>
          </a:ln>
        </p:spPr>
      </p:pic>
      <p:grpSp>
        <p:nvGrpSpPr>
          <p:cNvPr id="251" name="Google Shape;251;p1"/>
          <p:cNvGrpSpPr/>
          <p:nvPr/>
        </p:nvGrpSpPr>
        <p:grpSpPr>
          <a:xfrm>
            <a:off x="14951968" y="14990672"/>
            <a:ext cx="2186318" cy="1034137"/>
            <a:chOff x="5574692" y="2089384"/>
            <a:chExt cx="1707128" cy="1014656"/>
          </a:xfrm>
        </p:grpSpPr>
        <p:grpSp>
          <p:nvGrpSpPr>
            <p:cNvPr id="252" name="Google Shape;252;p1"/>
            <p:cNvGrpSpPr/>
            <p:nvPr/>
          </p:nvGrpSpPr>
          <p:grpSpPr>
            <a:xfrm>
              <a:off x="5574692" y="2089384"/>
              <a:ext cx="889103" cy="1014656"/>
              <a:chOff x="457200" y="1326463"/>
              <a:chExt cx="1612738" cy="2490564"/>
            </a:xfrm>
          </p:grpSpPr>
          <p:sp>
            <p:nvSpPr>
              <p:cNvPr id="253" name="Google Shape;253;p1"/>
              <p:cNvSpPr/>
              <p:nvPr/>
            </p:nvSpPr>
            <p:spPr>
              <a:xfrm>
                <a:off x="457200" y="1894051"/>
                <a:ext cx="1063397" cy="1584340"/>
              </a:xfrm>
              <a:custGeom>
                <a:rect b="b" l="l" r="r" t="t"/>
                <a:pathLst>
                  <a:path extrusionOk="0" h="22317" w="14979">
                    <a:moveTo>
                      <a:pt x="10002" y="1937"/>
                    </a:moveTo>
                    <a:cubicBezTo>
                      <a:pt x="10080" y="1937"/>
                      <a:pt x="10161" y="1948"/>
                      <a:pt x="10241" y="1969"/>
                    </a:cubicBezTo>
                    <a:cubicBezTo>
                      <a:pt x="10742" y="2102"/>
                      <a:pt x="11042" y="2603"/>
                      <a:pt x="10942" y="3103"/>
                    </a:cubicBezTo>
                    <a:cubicBezTo>
                      <a:pt x="10830" y="3523"/>
                      <a:pt x="10436" y="3802"/>
                      <a:pt x="10017" y="3802"/>
                    </a:cubicBezTo>
                    <a:cubicBezTo>
                      <a:pt x="9936" y="3802"/>
                      <a:pt x="9855" y="3792"/>
                      <a:pt x="9774" y="3770"/>
                    </a:cubicBezTo>
                    <a:cubicBezTo>
                      <a:pt x="9274" y="3637"/>
                      <a:pt x="8974" y="3136"/>
                      <a:pt x="9107" y="2636"/>
                    </a:cubicBezTo>
                    <a:cubicBezTo>
                      <a:pt x="9219" y="2216"/>
                      <a:pt x="9590" y="1937"/>
                      <a:pt x="10002" y="1937"/>
                    </a:cubicBezTo>
                    <a:close/>
                    <a:moveTo>
                      <a:pt x="6205" y="1"/>
                    </a:moveTo>
                    <a:lnTo>
                      <a:pt x="4137" y="3303"/>
                    </a:lnTo>
                    <a:lnTo>
                      <a:pt x="1" y="19548"/>
                    </a:lnTo>
                    <a:lnTo>
                      <a:pt x="1168" y="19848"/>
                    </a:lnTo>
                    <a:lnTo>
                      <a:pt x="9674" y="22017"/>
                    </a:lnTo>
                    <a:lnTo>
                      <a:pt x="10842" y="22317"/>
                    </a:lnTo>
                    <a:lnTo>
                      <a:pt x="14978" y="6072"/>
                    </a:lnTo>
                    <a:lnTo>
                      <a:pt x="14745" y="2169"/>
                    </a:lnTo>
                    <a:lnTo>
                      <a:pt x="6205" y="1"/>
                    </a:ln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
              <p:cNvSpPr/>
              <p:nvPr/>
            </p:nvSpPr>
            <p:spPr>
              <a:xfrm>
                <a:off x="1125028" y="1326463"/>
                <a:ext cx="350561" cy="787165"/>
              </a:xfrm>
              <a:custGeom>
                <a:rect b="b" l="l" r="r" t="t"/>
                <a:pathLst>
                  <a:path extrusionOk="0" h="11088" w="4938">
                    <a:moveTo>
                      <a:pt x="3553" y="0"/>
                    </a:moveTo>
                    <a:cubicBezTo>
                      <a:pt x="2429" y="0"/>
                      <a:pt x="1167" y="2532"/>
                      <a:pt x="534" y="5094"/>
                    </a:cubicBezTo>
                    <a:cubicBezTo>
                      <a:pt x="201" y="6428"/>
                      <a:pt x="0" y="7729"/>
                      <a:pt x="34" y="8796"/>
                    </a:cubicBezTo>
                    <a:lnTo>
                      <a:pt x="401" y="8897"/>
                    </a:lnTo>
                    <a:cubicBezTo>
                      <a:pt x="367" y="7862"/>
                      <a:pt x="534" y="6461"/>
                      <a:pt x="868" y="5161"/>
                    </a:cubicBezTo>
                    <a:cubicBezTo>
                      <a:pt x="1599" y="2237"/>
                      <a:pt x="2844" y="343"/>
                      <a:pt x="3566" y="343"/>
                    </a:cubicBezTo>
                    <a:cubicBezTo>
                      <a:pt x="3602" y="343"/>
                      <a:pt x="3637" y="348"/>
                      <a:pt x="3670" y="357"/>
                    </a:cubicBezTo>
                    <a:cubicBezTo>
                      <a:pt x="4370" y="524"/>
                      <a:pt x="4604" y="2859"/>
                      <a:pt x="3803" y="5928"/>
                    </a:cubicBezTo>
                    <a:cubicBezTo>
                      <a:pt x="3072" y="8821"/>
                      <a:pt x="1855" y="10745"/>
                      <a:pt x="1136" y="10745"/>
                    </a:cubicBezTo>
                    <a:cubicBezTo>
                      <a:pt x="1101" y="10745"/>
                      <a:pt x="1067" y="10741"/>
                      <a:pt x="1035" y="10731"/>
                    </a:cubicBezTo>
                    <a:cubicBezTo>
                      <a:pt x="801" y="10698"/>
                      <a:pt x="634" y="10364"/>
                      <a:pt x="501" y="9931"/>
                    </a:cubicBezTo>
                    <a:cubicBezTo>
                      <a:pt x="401" y="9931"/>
                      <a:pt x="267" y="9997"/>
                      <a:pt x="167" y="10031"/>
                    </a:cubicBezTo>
                    <a:cubicBezTo>
                      <a:pt x="334" y="10631"/>
                      <a:pt x="568" y="10998"/>
                      <a:pt x="934" y="11065"/>
                    </a:cubicBezTo>
                    <a:cubicBezTo>
                      <a:pt x="995" y="11080"/>
                      <a:pt x="1056" y="11088"/>
                      <a:pt x="1118" y="11088"/>
                    </a:cubicBezTo>
                    <a:cubicBezTo>
                      <a:pt x="2242" y="11088"/>
                      <a:pt x="3506" y="8556"/>
                      <a:pt x="4170" y="5994"/>
                    </a:cubicBezTo>
                    <a:cubicBezTo>
                      <a:pt x="4837" y="3326"/>
                      <a:pt x="4937" y="324"/>
                      <a:pt x="3736" y="24"/>
                    </a:cubicBezTo>
                    <a:cubicBezTo>
                      <a:pt x="3676" y="8"/>
                      <a:pt x="3615" y="0"/>
                      <a:pt x="3553" y="0"/>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
              <p:cNvSpPr/>
              <p:nvPr/>
            </p:nvSpPr>
            <p:spPr>
              <a:xfrm>
                <a:off x="779294" y="2419823"/>
                <a:ext cx="423967" cy="743646"/>
              </a:xfrm>
              <a:custGeom>
                <a:rect b="b" l="l" r="r" t="t"/>
                <a:pathLst>
                  <a:path extrusionOk="0" h="10475" w="5972">
                    <a:moveTo>
                      <a:pt x="3703" y="0"/>
                    </a:moveTo>
                    <a:lnTo>
                      <a:pt x="3536" y="701"/>
                    </a:lnTo>
                    <a:cubicBezTo>
                      <a:pt x="3510" y="700"/>
                      <a:pt x="3485" y="699"/>
                      <a:pt x="3459" y="699"/>
                    </a:cubicBezTo>
                    <a:cubicBezTo>
                      <a:pt x="2467" y="699"/>
                      <a:pt x="1794" y="1331"/>
                      <a:pt x="1501" y="2502"/>
                    </a:cubicBezTo>
                    <a:cubicBezTo>
                      <a:pt x="834" y="5070"/>
                      <a:pt x="3570" y="5871"/>
                      <a:pt x="3103" y="7739"/>
                    </a:cubicBezTo>
                    <a:cubicBezTo>
                      <a:pt x="2971" y="8240"/>
                      <a:pt x="2735" y="8449"/>
                      <a:pt x="2428" y="8449"/>
                    </a:cubicBezTo>
                    <a:cubicBezTo>
                      <a:pt x="2346" y="8449"/>
                      <a:pt x="2260" y="8434"/>
                      <a:pt x="2169" y="8406"/>
                    </a:cubicBezTo>
                    <a:cubicBezTo>
                      <a:pt x="1702" y="8306"/>
                      <a:pt x="1468" y="8006"/>
                      <a:pt x="1635" y="7372"/>
                    </a:cubicBezTo>
                    <a:lnTo>
                      <a:pt x="1835" y="6638"/>
                    </a:lnTo>
                    <a:lnTo>
                      <a:pt x="501" y="6305"/>
                    </a:lnTo>
                    <a:lnTo>
                      <a:pt x="334" y="6938"/>
                    </a:lnTo>
                    <a:cubicBezTo>
                      <a:pt x="0" y="8139"/>
                      <a:pt x="334" y="9073"/>
                      <a:pt x="1301" y="9540"/>
                    </a:cubicBezTo>
                    <a:lnTo>
                      <a:pt x="1134" y="10174"/>
                    </a:lnTo>
                    <a:lnTo>
                      <a:pt x="2302" y="10474"/>
                    </a:lnTo>
                    <a:lnTo>
                      <a:pt x="2469" y="9807"/>
                    </a:lnTo>
                    <a:cubicBezTo>
                      <a:pt x="2516" y="9810"/>
                      <a:pt x="2563" y="9812"/>
                      <a:pt x="2609" y="9812"/>
                    </a:cubicBezTo>
                    <a:cubicBezTo>
                      <a:pt x="3569" y="9812"/>
                      <a:pt x="4250" y="9152"/>
                      <a:pt x="4537" y="8006"/>
                    </a:cubicBezTo>
                    <a:cubicBezTo>
                      <a:pt x="5204" y="5437"/>
                      <a:pt x="2469" y="4637"/>
                      <a:pt x="2936" y="2769"/>
                    </a:cubicBezTo>
                    <a:cubicBezTo>
                      <a:pt x="3073" y="2247"/>
                      <a:pt x="3301" y="2041"/>
                      <a:pt x="3639" y="2041"/>
                    </a:cubicBezTo>
                    <a:cubicBezTo>
                      <a:pt x="3711" y="2041"/>
                      <a:pt x="3788" y="2051"/>
                      <a:pt x="3870" y="2068"/>
                    </a:cubicBezTo>
                    <a:cubicBezTo>
                      <a:pt x="4303" y="2168"/>
                      <a:pt x="4504" y="2502"/>
                      <a:pt x="4337" y="3136"/>
                    </a:cubicBezTo>
                    <a:lnTo>
                      <a:pt x="4237" y="3503"/>
                    </a:lnTo>
                    <a:lnTo>
                      <a:pt x="5571" y="3836"/>
                    </a:lnTo>
                    <a:lnTo>
                      <a:pt x="5671" y="3569"/>
                    </a:lnTo>
                    <a:cubicBezTo>
                      <a:pt x="5971" y="2335"/>
                      <a:pt x="5638" y="1435"/>
                      <a:pt x="4704" y="968"/>
                    </a:cubicBezTo>
                    <a:lnTo>
                      <a:pt x="4870" y="300"/>
                    </a:lnTo>
                    <a:lnTo>
                      <a:pt x="37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
              <p:cNvSpPr/>
              <p:nvPr/>
            </p:nvSpPr>
            <p:spPr>
              <a:xfrm>
                <a:off x="1278940" y="2362958"/>
                <a:ext cx="790998" cy="1454068"/>
              </a:xfrm>
              <a:custGeom>
                <a:rect b="b" l="l" r="r" t="t"/>
                <a:pathLst>
                  <a:path extrusionOk="0" h="20482" w="11142">
                    <a:moveTo>
                      <a:pt x="5571" y="901"/>
                    </a:moveTo>
                    <a:cubicBezTo>
                      <a:pt x="6072" y="901"/>
                      <a:pt x="6505" y="1302"/>
                      <a:pt x="6505" y="1835"/>
                    </a:cubicBezTo>
                    <a:cubicBezTo>
                      <a:pt x="6505" y="2369"/>
                      <a:pt x="6072" y="2769"/>
                      <a:pt x="5571" y="2769"/>
                    </a:cubicBezTo>
                    <a:cubicBezTo>
                      <a:pt x="5038" y="2769"/>
                      <a:pt x="4637" y="2336"/>
                      <a:pt x="4637" y="1835"/>
                    </a:cubicBezTo>
                    <a:cubicBezTo>
                      <a:pt x="4637" y="1302"/>
                      <a:pt x="5038" y="901"/>
                      <a:pt x="5571" y="901"/>
                    </a:cubicBezTo>
                    <a:close/>
                    <a:moveTo>
                      <a:pt x="1168" y="1"/>
                    </a:moveTo>
                    <a:lnTo>
                      <a:pt x="1" y="3703"/>
                    </a:lnTo>
                    <a:lnTo>
                      <a:pt x="1" y="20482"/>
                    </a:lnTo>
                    <a:lnTo>
                      <a:pt x="11142" y="20482"/>
                    </a:lnTo>
                    <a:lnTo>
                      <a:pt x="11142" y="3703"/>
                    </a:lnTo>
                    <a:lnTo>
                      <a:pt x="9974" y="1"/>
                    </a:lnTo>
                    <a:close/>
                  </a:path>
                </a:pathLst>
              </a:custGeom>
              <a:solidFill>
                <a:srgbClr val="39B6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
              <p:cNvSpPr/>
              <p:nvPr/>
            </p:nvSpPr>
            <p:spPr>
              <a:xfrm>
                <a:off x="1565466" y="1692786"/>
                <a:ext cx="267713" cy="809953"/>
              </a:xfrm>
              <a:custGeom>
                <a:rect b="b" l="l" r="r" t="t"/>
                <a:pathLst>
                  <a:path extrusionOk="0" h="11409" w="3771">
                    <a:moveTo>
                      <a:pt x="1902" y="1"/>
                    </a:moveTo>
                    <a:cubicBezTo>
                      <a:pt x="668" y="1"/>
                      <a:pt x="1" y="2936"/>
                      <a:pt x="1" y="5705"/>
                    </a:cubicBezTo>
                    <a:cubicBezTo>
                      <a:pt x="1" y="7072"/>
                      <a:pt x="168" y="8407"/>
                      <a:pt x="468" y="9407"/>
                    </a:cubicBezTo>
                    <a:lnTo>
                      <a:pt x="835" y="9407"/>
                    </a:lnTo>
                    <a:cubicBezTo>
                      <a:pt x="568" y="8407"/>
                      <a:pt x="368" y="7039"/>
                      <a:pt x="368" y="5705"/>
                    </a:cubicBezTo>
                    <a:cubicBezTo>
                      <a:pt x="368" y="2536"/>
                      <a:pt x="1168" y="334"/>
                      <a:pt x="1902" y="334"/>
                    </a:cubicBezTo>
                    <a:cubicBezTo>
                      <a:pt x="2603" y="334"/>
                      <a:pt x="3403" y="2536"/>
                      <a:pt x="3403" y="5705"/>
                    </a:cubicBezTo>
                    <a:cubicBezTo>
                      <a:pt x="3403" y="8874"/>
                      <a:pt x="2603" y="11075"/>
                      <a:pt x="1902" y="11075"/>
                    </a:cubicBezTo>
                    <a:cubicBezTo>
                      <a:pt x="1669" y="11075"/>
                      <a:pt x="1402" y="10808"/>
                      <a:pt x="1202" y="10408"/>
                    </a:cubicBezTo>
                    <a:cubicBezTo>
                      <a:pt x="1068" y="10441"/>
                      <a:pt x="968" y="10508"/>
                      <a:pt x="902" y="10608"/>
                    </a:cubicBezTo>
                    <a:cubicBezTo>
                      <a:pt x="1202" y="11142"/>
                      <a:pt x="1502" y="11409"/>
                      <a:pt x="1902" y="11409"/>
                    </a:cubicBezTo>
                    <a:cubicBezTo>
                      <a:pt x="3103" y="11409"/>
                      <a:pt x="3770" y="8473"/>
                      <a:pt x="3770" y="5705"/>
                    </a:cubicBezTo>
                    <a:cubicBezTo>
                      <a:pt x="3770" y="2936"/>
                      <a:pt x="3103" y="1"/>
                      <a:pt x="1902" y="1"/>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
              <p:cNvSpPr/>
              <p:nvPr/>
            </p:nvSpPr>
            <p:spPr>
              <a:xfrm>
                <a:off x="1520528" y="2836622"/>
                <a:ext cx="307894" cy="745989"/>
              </a:xfrm>
              <a:custGeom>
                <a:rect b="b" l="l" r="r" t="t"/>
                <a:pathLst>
                  <a:path extrusionOk="0" h="10508" w="4337">
                    <a:moveTo>
                      <a:pt x="1568" y="0"/>
                    </a:moveTo>
                    <a:lnTo>
                      <a:pt x="1568" y="701"/>
                    </a:lnTo>
                    <a:cubicBezTo>
                      <a:pt x="534" y="934"/>
                      <a:pt x="33" y="1735"/>
                      <a:pt x="33" y="2969"/>
                    </a:cubicBezTo>
                    <a:cubicBezTo>
                      <a:pt x="33" y="5637"/>
                      <a:pt x="2869" y="5704"/>
                      <a:pt x="2869" y="7639"/>
                    </a:cubicBezTo>
                    <a:cubicBezTo>
                      <a:pt x="2869" y="8306"/>
                      <a:pt x="2602" y="8540"/>
                      <a:pt x="2135" y="8540"/>
                    </a:cubicBezTo>
                    <a:cubicBezTo>
                      <a:pt x="1668" y="8540"/>
                      <a:pt x="1368" y="8306"/>
                      <a:pt x="1368" y="7639"/>
                    </a:cubicBezTo>
                    <a:lnTo>
                      <a:pt x="1368" y="6905"/>
                    </a:lnTo>
                    <a:lnTo>
                      <a:pt x="0" y="6905"/>
                    </a:lnTo>
                    <a:lnTo>
                      <a:pt x="0" y="7539"/>
                    </a:lnTo>
                    <a:cubicBezTo>
                      <a:pt x="0" y="8806"/>
                      <a:pt x="534" y="9607"/>
                      <a:pt x="1568" y="9840"/>
                    </a:cubicBezTo>
                    <a:lnTo>
                      <a:pt x="1568" y="10508"/>
                    </a:lnTo>
                    <a:lnTo>
                      <a:pt x="2769" y="10508"/>
                    </a:lnTo>
                    <a:lnTo>
                      <a:pt x="2769" y="9840"/>
                    </a:lnTo>
                    <a:cubicBezTo>
                      <a:pt x="3803" y="9607"/>
                      <a:pt x="4337" y="8806"/>
                      <a:pt x="4337" y="7539"/>
                    </a:cubicBezTo>
                    <a:cubicBezTo>
                      <a:pt x="4337" y="4870"/>
                      <a:pt x="1501" y="4803"/>
                      <a:pt x="1501" y="2869"/>
                    </a:cubicBezTo>
                    <a:cubicBezTo>
                      <a:pt x="1501" y="2202"/>
                      <a:pt x="1768" y="1968"/>
                      <a:pt x="2235" y="1968"/>
                    </a:cubicBezTo>
                    <a:cubicBezTo>
                      <a:pt x="2669" y="1968"/>
                      <a:pt x="2936" y="2202"/>
                      <a:pt x="2936" y="2869"/>
                    </a:cubicBezTo>
                    <a:lnTo>
                      <a:pt x="2936" y="3269"/>
                    </a:lnTo>
                    <a:lnTo>
                      <a:pt x="4337" y="3269"/>
                    </a:lnTo>
                    <a:lnTo>
                      <a:pt x="4337" y="2969"/>
                    </a:lnTo>
                    <a:cubicBezTo>
                      <a:pt x="4337" y="1701"/>
                      <a:pt x="3803" y="901"/>
                      <a:pt x="2769" y="701"/>
                    </a:cubicBezTo>
                    <a:lnTo>
                      <a:pt x="27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
            <p:cNvGrpSpPr/>
            <p:nvPr/>
          </p:nvGrpSpPr>
          <p:grpSpPr>
            <a:xfrm>
              <a:off x="6392717" y="2089384"/>
              <a:ext cx="889103" cy="1014656"/>
              <a:chOff x="457200" y="1326463"/>
              <a:chExt cx="1612738" cy="2490564"/>
            </a:xfrm>
          </p:grpSpPr>
          <p:sp>
            <p:nvSpPr>
              <p:cNvPr id="260" name="Google Shape;260;p1"/>
              <p:cNvSpPr/>
              <p:nvPr/>
            </p:nvSpPr>
            <p:spPr>
              <a:xfrm>
                <a:off x="457200" y="1894051"/>
                <a:ext cx="1063397" cy="1584340"/>
              </a:xfrm>
              <a:custGeom>
                <a:rect b="b" l="l" r="r" t="t"/>
                <a:pathLst>
                  <a:path extrusionOk="0" h="22317" w="14979">
                    <a:moveTo>
                      <a:pt x="10002" y="1937"/>
                    </a:moveTo>
                    <a:cubicBezTo>
                      <a:pt x="10080" y="1937"/>
                      <a:pt x="10161" y="1948"/>
                      <a:pt x="10241" y="1969"/>
                    </a:cubicBezTo>
                    <a:cubicBezTo>
                      <a:pt x="10742" y="2102"/>
                      <a:pt x="11042" y="2603"/>
                      <a:pt x="10942" y="3103"/>
                    </a:cubicBezTo>
                    <a:cubicBezTo>
                      <a:pt x="10830" y="3523"/>
                      <a:pt x="10436" y="3802"/>
                      <a:pt x="10017" y="3802"/>
                    </a:cubicBezTo>
                    <a:cubicBezTo>
                      <a:pt x="9936" y="3802"/>
                      <a:pt x="9855" y="3792"/>
                      <a:pt x="9774" y="3770"/>
                    </a:cubicBezTo>
                    <a:cubicBezTo>
                      <a:pt x="9274" y="3637"/>
                      <a:pt x="8974" y="3136"/>
                      <a:pt x="9107" y="2636"/>
                    </a:cubicBezTo>
                    <a:cubicBezTo>
                      <a:pt x="9219" y="2216"/>
                      <a:pt x="9590" y="1937"/>
                      <a:pt x="10002" y="1937"/>
                    </a:cubicBezTo>
                    <a:close/>
                    <a:moveTo>
                      <a:pt x="6205" y="1"/>
                    </a:moveTo>
                    <a:lnTo>
                      <a:pt x="4137" y="3303"/>
                    </a:lnTo>
                    <a:lnTo>
                      <a:pt x="1" y="19548"/>
                    </a:lnTo>
                    <a:lnTo>
                      <a:pt x="1168" y="19848"/>
                    </a:lnTo>
                    <a:lnTo>
                      <a:pt x="9674" y="22017"/>
                    </a:lnTo>
                    <a:lnTo>
                      <a:pt x="10842" y="22317"/>
                    </a:lnTo>
                    <a:lnTo>
                      <a:pt x="14978" y="6072"/>
                    </a:lnTo>
                    <a:lnTo>
                      <a:pt x="14745" y="2169"/>
                    </a:lnTo>
                    <a:lnTo>
                      <a:pt x="6205" y="1"/>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
              <p:cNvSpPr/>
              <p:nvPr/>
            </p:nvSpPr>
            <p:spPr>
              <a:xfrm>
                <a:off x="1125028" y="1326463"/>
                <a:ext cx="350561" cy="787165"/>
              </a:xfrm>
              <a:custGeom>
                <a:rect b="b" l="l" r="r" t="t"/>
                <a:pathLst>
                  <a:path extrusionOk="0" h="11088" w="4938">
                    <a:moveTo>
                      <a:pt x="3553" y="0"/>
                    </a:moveTo>
                    <a:cubicBezTo>
                      <a:pt x="2429" y="0"/>
                      <a:pt x="1167" y="2532"/>
                      <a:pt x="534" y="5094"/>
                    </a:cubicBezTo>
                    <a:cubicBezTo>
                      <a:pt x="201" y="6428"/>
                      <a:pt x="0" y="7729"/>
                      <a:pt x="34" y="8796"/>
                    </a:cubicBezTo>
                    <a:lnTo>
                      <a:pt x="401" y="8897"/>
                    </a:lnTo>
                    <a:cubicBezTo>
                      <a:pt x="367" y="7862"/>
                      <a:pt x="534" y="6461"/>
                      <a:pt x="868" y="5161"/>
                    </a:cubicBezTo>
                    <a:cubicBezTo>
                      <a:pt x="1599" y="2237"/>
                      <a:pt x="2844" y="343"/>
                      <a:pt x="3566" y="343"/>
                    </a:cubicBezTo>
                    <a:cubicBezTo>
                      <a:pt x="3602" y="343"/>
                      <a:pt x="3637" y="348"/>
                      <a:pt x="3670" y="357"/>
                    </a:cubicBezTo>
                    <a:cubicBezTo>
                      <a:pt x="4370" y="524"/>
                      <a:pt x="4604" y="2859"/>
                      <a:pt x="3803" y="5928"/>
                    </a:cubicBezTo>
                    <a:cubicBezTo>
                      <a:pt x="3072" y="8821"/>
                      <a:pt x="1855" y="10745"/>
                      <a:pt x="1136" y="10745"/>
                    </a:cubicBezTo>
                    <a:cubicBezTo>
                      <a:pt x="1101" y="10745"/>
                      <a:pt x="1067" y="10741"/>
                      <a:pt x="1035" y="10731"/>
                    </a:cubicBezTo>
                    <a:cubicBezTo>
                      <a:pt x="801" y="10698"/>
                      <a:pt x="634" y="10364"/>
                      <a:pt x="501" y="9931"/>
                    </a:cubicBezTo>
                    <a:cubicBezTo>
                      <a:pt x="401" y="9931"/>
                      <a:pt x="267" y="9997"/>
                      <a:pt x="167" y="10031"/>
                    </a:cubicBezTo>
                    <a:cubicBezTo>
                      <a:pt x="334" y="10631"/>
                      <a:pt x="568" y="10998"/>
                      <a:pt x="934" y="11065"/>
                    </a:cubicBezTo>
                    <a:cubicBezTo>
                      <a:pt x="995" y="11080"/>
                      <a:pt x="1056" y="11088"/>
                      <a:pt x="1118" y="11088"/>
                    </a:cubicBezTo>
                    <a:cubicBezTo>
                      <a:pt x="2242" y="11088"/>
                      <a:pt x="3506" y="8556"/>
                      <a:pt x="4170" y="5994"/>
                    </a:cubicBezTo>
                    <a:cubicBezTo>
                      <a:pt x="4837" y="3326"/>
                      <a:pt x="4937" y="324"/>
                      <a:pt x="3736" y="24"/>
                    </a:cubicBezTo>
                    <a:cubicBezTo>
                      <a:pt x="3676" y="8"/>
                      <a:pt x="3615" y="0"/>
                      <a:pt x="3553" y="0"/>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
              <p:cNvSpPr/>
              <p:nvPr/>
            </p:nvSpPr>
            <p:spPr>
              <a:xfrm>
                <a:off x="779294" y="2419823"/>
                <a:ext cx="423967" cy="743646"/>
              </a:xfrm>
              <a:custGeom>
                <a:rect b="b" l="l" r="r" t="t"/>
                <a:pathLst>
                  <a:path extrusionOk="0" h="10475" w="5972">
                    <a:moveTo>
                      <a:pt x="3703" y="0"/>
                    </a:moveTo>
                    <a:lnTo>
                      <a:pt x="3536" y="701"/>
                    </a:lnTo>
                    <a:cubicBezTo>
                      <a:pt x="3510" y="700"/>
                      <a:pt x="3485" y="699"/>
                      <a:pt x="3459" y="699"/>
                    </a:cubicBezTo>
                    <a:cubicBezTo>
                      <a:pt x="2467" y="699"/>
                      <a:pt x="1794" y="1331"/>
                      <a:pt x="1501" y="2502"/>
                    </a:cubicBezTo>
                    <a:cubicBezTo>
                      <a:pt x="834" y="5070"/>
                      <a:pt x="3570" y="5871"/>
                      <a:pt x="3103" y="7739"/>
                    </a:cubicBezTo>
                    <a:cubicBezTo>
                      <a:pt x="2971" y="8240"/>
                      <a:pt x="2735" y="8449"/>
                      <a:pt x="2428" y="8449"/>
                    </a:cubicBezTo>
                    <a:cubicBezTo>
                      <a:pt x="2346" y="8449"/>
                      <a:pt x="2260" y="8434"/>
                      <a:pt x="2169" y="8406"/>
                    </a:cubicBezTo>
                    <a:cubicBezTo>
                      <a:pt x="1702" y="8306"/>
                      <a:pt x="1468" y="8006"/>
                      <a:pt x="1635" y="7372"/>
                    </a:cubicBezTo>
                    <a:lnTo>
                      <a:pt x="1835" y="6638"/>
                    </a:lnTo>
                    <a:lnTo>
                      <a:pt x="501" y="6305"/>
                    </a:lnTo>
                    <a:lnTo>
                      <a:pt x="334" y="6938"/>
                    </a:lnTo>
                    <a:cubicBezTo>
                      <a:pt x="0" y="8139"/>
                      <a:pt x="334" y="9073"/>
                      <a:pt x="1301" y="9540"/>
                    </a:cubicBezTo>
                    <a:lnTo>
                      <a:pt x="1134" y="10174"/>
                    </a:lnTo>
                    <a:lnTo>
                      <a:pt x="2302" y="10474"/>
                    </a:lnTo>
                    <a:lnTo>
                      <a:pt x="2469" y="9807"/>
                    </a:lnTo>
                    <a:cubicBezTo>
                      <a:pt x="2516" y="9810"/>
                      <a:pt x="2563" y="9812"/>
                      <a:pt x="2609" y="9812"/>
                    </a:cubicBezTo>
                    <a:cubicBezTo>
                      <a:pt x="3569" y="9812"/>
                      <a:pt x="4250" y="9152"/>
                      <a:pt x="4537" y="8006"/>
                    </a:cubicBezTo>
                    <a:cubicBezTo>
                      <a:pt x="5204" y="5437"/>
                      <a:pt x="2469" y="4637"/>
                      <a:pt x="2936" y="2769"/>
                    </a:cubicBezTo>
                    <a:cubicBezTo>
                      <a:pt x="3073" y="2247"/>
                      <a:pt x="3301" y="2041"/>
                      <a:pt x="3639" y="2041"/>
                    </a:cubicBezTo>
                    <a:cubicBezTo>
                      <a:pt x="3711" y="2041"/>
                      <a:pt x="3788" y="2051"/>
                      <a:pt x="3870" y="2068"/>
                    </a:cubicBezTo>
                    <a:cubicBezTo>
                      <a:pt x="4303" y="2168"/>
                      <a:pt x="4504" y="2502"/>
                      <a:pt x="4337" y="3136"/>
                    </a:cubicBezTo>
                    <a:lnTo>
                      <a:pt x="4237" y="3503"/>
                    </a:lnTo>
                    <a:lnTo>
                      <a:pt x="5571" y="3836"/>
                    </a:lnTo>
                    <a:lnTo>
                      <a:pt x="5671" y="3569"/>
                    </a:lnTo>
                    <a:cubicBezTo>
                      <a:pt x="5971" y="2335"/>
                      <a:pt x="5638" y="1435"/>
                      <a:pt x="4704" y="968"/>
                    </a:cubicBezTo>
                    <a:lnTo>
                      <a:pt x="4870" y="300"/>
                    </a:lnTo>
                    <a:lnTo>
                      <a:pt x="37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
              <p:cNvSpPr/>
              <p:nvPr/>
            </p:nvSpPr>
            <p:spPr>
              <a:xfrm>
                <a:off x="1278940" y="2362958"/>
                <a:ext cx="790998" cy="1454068"/>
              </a:xfrm>
              <a:custGeom>
                <a:rect b="b" l="l" r="r" t="t"/>
                <a:pathLst>
                  <a:path extrusionOk="0" h="20482" w="11142">
                    <a:moveTo>
                      <a:pt x="5571" y="901"/>
                    </a:moveTo>
                    <a:cubicBezTo>
                      <a:pt x="6072" y="901"/>
                      <a:pt x="6505" y="1302"/>
                      <a:pt x="6505" y="1835"/>
                    </a:cubicBezTo>
                    <a:cubicBezTo>
                      <a:pt x="6505" y="2369"/>
                      <a:pt x="6072" y="2769"/>
                      <a:pt x="5571" y="2769"/>
                    </a:cubicBezTo>
                    <a:cubicBezTo>
                      <a:pt x="5038" y="2769"/>
                      <a:pt x="4637" y="2336"/>
                      <a:pt x="4637" y="1835"/>
                    </a:cubicBezTo>
                    <a:cubicBezTo>
                      <a:pt x="4637" y="1302"/>
                      <a:pt x="5038" y="901"/>
                      <a:pt x="5571" y="901"/>
                    </a:cubicBezTo>
                    <a:close/>
                    <a:moveTo>
                      <a:pt x="1168" y="1"/>
                    </a:moveTo>
                    <a:lnTo>
                      <a:pt x="1" y="3703"/>
                    </a:lnTo>
                    <a:lnTo>
                      <a:pt x="1" y="20482"/>
                    </a:lnTo>
                    <a:lnTo>
                      <a:pt x="11142" y="20482"/>
                    </a:lnTo>
                    <a:lnTo>
                      <a:pt x="11142" y="3703"/>
                    </a:lnTo>
                    <a:lnTo>
                      <a:pt x="9974" y="1"/>
                    </a:lnTo>
                    <a:close/>
                  </a:path>
                </a:pathLst>
              </a:custGeom>
              <a:solidFill>
                <a:srgbClr val="957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
              <p:cNvSpPr/>
              <p:nvPr/>
            </p:nvSpPr>
            <p:spPr>
              <a:xfrm>
                <a:off x="1565466" y="1692786"/>
                <a:ext cx="267713" cy="809953"/>
              </a:xfrm>
              <a:custGeom>
                <a:rect b="b" l="l" r="r" t="t"/>
                <a:pathLst>
                  <a:path extrusionOk="0" h="11409" w="3771">
                    <a:moveTo>
                      <a:pt x="1902" y="1"/>
                    </a:moveTo>
                    <a:cubicBezTo>
                      <a:pt x="668" y="1"/>
                      <a:pt x="1" y="2936"/>
                      <a:pt x="1" y="5705"/>
                    </a:cubicBezTo>
                    <a:cubicBezTo>
                      <a:pt x="1" y="7072"/>
                      <a:pt x="168" y="8407"/>
                      <a:pt x="468" y="9407"/>
                    </a:cubicBezTo>
                    <a:lnTo>
                      <a:pt x="835" y="9407"/>
                    </a:lnTo>
                    <a:cubicBezTo>
                      <a:pt x="568" y="8407"/>
                      <a:pt x="368" y="7039"/>
                      <a:pt x="368" y="5705"/>
                    </a:cubicBezTo>
                    <a:cubicBezTo>
                      <a:pt x="368" y="2536"/>
                      <a:pt x="1168" y="334"/>
                      <a:pt x="1902" y="334"/>
                    </a:cubicBezTo>
                    <a:cubicBezTo>
                      <a:pt x="2603" y="334"/>
                      <a:pt x="3403" y="2536"/>
                      <a:pt x="3403" y="5705"/>
                    </a:cubicBezTo>
                    <a:cubicBezTo>
                      <a:pt x="3403" y="8874"/>
                      <a:pt x="2603" y="11075"/>
                      <a:pt x="1902" y="11075"/>
                    </a:cubicBezTo>
                    <a:cubicBezTo>
                      <a:pt x="1669" y="11075"/>
                      <a:pt x="1402" y="10808"/>
                      <a:pt x="1202" y="10408"/>
                    </a:cubicBezTo>
                    <a:cubicBezTo>
                      <a:pt x="1068" y="10441"/>
                      <a:pt x="968" y="10508"/>
                      <a:pt x="902" y="10608"/>
                    </a:cubicBezTo>
                    <a:cubicBezTo>
                      <a:pt x="1202" y="11142"/>
                      <a:pt x="1502" y="11409"/>
                      <a:pt x="1902" y="11409"/>
                    </a:cubicBezTo>
                    <a:cubicBezTo>
                      <a:pt x="3103" y="11409"/>
                      <a:pt x="3770" y="8473"/>
                      <a:pt x="3770" y="5705"/>
                    </a:cubicBezTo>
                    <a:cubicBezTo>
                      <a:pt x="3770" y="2936"/>
                      <a:pt x="3103" y="1"/>
                      <a:pt x="1902" y="1"/>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
              <p:cNvSpPr/>
              <p:nvPr/>
            </p:nvSpPr>
            <p:spPr>
              <a:xfrm>
                <a:off x="1520528" y="2836622"/>
                <a:ext cx="307894" cy="745989"/>
              </a:xfrm>
              <a:custGeom>
                <a:rect b="b" l="l" r="r" t="t"/>
                <a:pathLst>
                  <a:path extrusionOk="0" h="10508" w="4337">
                    <a:moveTo>
                      <a:pt x="1568" y="0"/>
                    </a:moveTo>
                    <a:lnTo>
                      <a:pt x="1568" y="701"/>
                    </a:lnTo>
                    <a:cubicBezTo>
                      <a:pt x="534" y="934"/>
                      <a:pt x="33" y="1735"/>
                      <a:pt x="33" y="2969"/>
                    </a:cubicBezTo>
                    <a:cubicBezTo>
                      <a:pt x="33" y="5637"/>
                      <a:pt x="2869" y="5704"/>
                      <a:pt x="2869" y="7639"/>
                    </a:cubicBezTo>
                    <a:cubicBezTo>
                      <a:pt x="2869" y="8306"/>
                      <a:pt x="2602" y="8540"/>
                      <a:pt x="2135" y="8540"/>
                    </a:cubicBezTo>
                    <a:cubicBezTo>
                      <a:pt x="1668" y="8540"/>
                      <a:pt x="1368" y="8306"/>
                      <a:pt x="1368" y="7639"/>
                    </a:cubicBezTo>
                    <a:lnTo>
                      <a:pt x="1368" y="6905"/>
                    </a:lnTo>
                    <a:lnTo>
                      <a:pt x="0" y="6905"/>
                    </a:lnTo>
                    <a:lnTo>
                      <a:pt x="0" y="7539"/>
                    </a:lnTo>
                    <a:cubicBezTo>
                      <a:pt x="0" y="8806"/>
                      <a:pt x="534" y="9607"/>
                      <a:pt x="1568" y="9840"/>
                    </a:cubicBezTo>
                    <a:lnTo>
                      <a:pt x="1568" y="10508"/>
                    </a:lnTo>
                    <a:lnTo>
                      <a:pt x="2769" y="10508"/>
                    </a:lnTo>
                    <a:lnTo>
                      <a:pt x="2769" y="9840"/>
                    </a:lnTo>
                    <a:cubicBezTo>
                      <a:pt x="3803" y="9607"/>
                      <a:pt x="4337" y="8806"/>
                      <a:pt x="4337" y="7539"/>
                    </a:cubicBezTo>
                    <a:cubicBezTo>
                      <a:pt x="4337" y="4870"/>
                      <a:pt x="1501" y="4803"/>
                      <a:pt x="1501" y="2869"/>
                    </a:cubicBezTo>
                    <a:cubicBezTo>
                      <a:pt x="1501" y="2202"/>
                      <a:pt x="1768" y="1968"/>
                      <a:pt x="2235" y="1968"/>
                    </a:cubicBezTo>
                    <a:cubicBezTo>
                      <a:pt x="2669" y="1968"/>
                      <a:pt x="2936" y="2202"/>
                      <a:pt x="2936" y="2869"/>
                    </a:cubicBezTo>
                    <a:lnTo>
                      <a:pt x="2936" y="3269"/>
                    </a:lnTo>
                    <a:lnTo>
                      <a:pt x="4337" y="3269"/>
                    </a:lnTo>
                    <a:lnTo>
                      <a:pt x="4337" y="2969"/>
                    </a:lnTo>
                    <a:cubicBezTo>
                      <a:pt x="4337" y="1701"/>
                      <a:pt x="3803" y="901"/>
                      <a:pt x="2769" y="701"/>
                    </a:cubicBezTo>
                    <a:lnTo>
                      <a:pt x="27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6" name="Google Shape;266;p1"/>
          <p:cNvGrpSpPr/>
          <p:nvPr/>
        </p:nvGrpSpPr>
        <p:grpSpPr>
          <a:xfrm>
            <a:off x="18912143" y="2940860"/>
            <a:ext cx="2186318" cy="1034137"/>
            <a:chOff x="5574692" y="2089384"/>
            <a:chExt cx="1707128" cy="1014656"/>
          </a:xfrm>
        </p:grpSpPr>
        <p:grpSp>
          <p:nvGrpSpPr>
            <p:cNvPr id="267" name="Google Shape;267;p1"/>
            <p:cNvGrpSpPr/>
            <p:nvPr/>
          </p:nvGrpSpPr>
          <p:grpSpPr>
            <a:xfrm>
              <a:off x="5574692" y="2089384"/>
              <a:ext cx="889103" cy="1014656"/>
              <a:chOff x="457200" y="1326463"/>
              <a:chExt cx="1612738" cy="2490564"/>
            </a:xfrm>
          </p:grpSpPr>
          <p:sp>
            <p:nvSpPr>
              <p:cNvPr id="268" name="Google Shape;268;p1"/>
              <p:cNvSpPr/>
              <p:nvPr/>
            </p:nvSpPr>
            <p:spPr>
              <a:xfrm>
                <a:off x="457200" y="1894051"/>
                <a:ext cx="1063397" cy="1584340"/>
              </a:xfrm>
              <a:custGeom>
                <a:rect b="b" l="l" r="r" t="t"/>
                <a:pathLst>
                  <a:path extrusionOk="0" h="22317" w="14979">
                    <a:moveTo>
                      <a:pt x="10002" y="1937"/>
                    </a:moveTo>
                    <a:cubicBezTo>
                      <a:pt x="10080" y="1937"/>
                      <a:pt x="10161" y="1948"/>
                      <a:pt x="10241" y="1969"/>
                    </a:cubicBezTo>
                    <a:cubicBezTo>
                      <a:pt x="10742" y="2102"/>
                      <a:pt x="11042" y="2603"/>
                      <a:pt x="10942" y="3103"/>
                    </a:cubicBezTo>
                    <a:cubicBezTo>
                      <a:pt x="10830" y="3523"/>
                      <a:pt x="10436" y="3802"/>
                      <a:pt x="10017" y="3802"/>
                    </a:cubicBezTo>
                    <a:cubicBezTo>
                      <a:pt x="9936" y="3802"/>
                      <a:pt x="9855" y="3792"/>
                      <a:pt x="9774" y="3770"/>
                    </a:cubicBezTo>
                    <a:cubicBezTo>
                      <a:pt x="9274" y="3637"/>
                      <a:pt x="8974" y="3136"/>
                      <a:pt x="9107" y="2636"/>
                    </a:cubicBezTo>
                    <a:cubicBezTo>
                      <a:pt x="9219" y="2216"/>
                      <a:pt x="9590" y="1937"/>
                      <a:pt x="10002" y="1937"/>
                    </a:cubicBezTo>
                    <a:close/>
                    <a:moveTo>
                      <a:pt x="6205" y="1"/>
                    </a:moveTo>
                    <a:lnTo>
                      <a:pt x="4137" y="3303"/>
                    </a:lnTo>
                    <a:lnTo>
                      <a:pt x="1" y="19548"/>
                    </a:lnTo>
                    <a:lnTo>
                      <a:pt x="1168" y="19848"/>
                    </a:lnTo>
                    <a:lnTo>
                      <a:pt x="9674" y="22017"/>
                    </a:lnTo>
                    <a:lnTo>
                      <a:pt x="10842" y="22317"/>
                    </a:lnTo>
                    <a:lnTo>
                      <a:pt x="14978" y="6072"/>
                    </a:lnTo>
                    <a:lnTo>
                      <a:pt x="14745" y="2169"/>
                    </a:lnTo>
                    <a:lnTo>
                      <a:pt x="6205" y="1"/>
                    </a:lnTo>
                    <a:close/>
                  </a:path>
                </a:pathLst>
              </a:custGeom>
              <a:solidFill>
                <a:srgbClr val="C0C5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
              <p:cNvSpPr/>
              <p:nvPr/>
            </p:nvSpPr>
            <p:spPr>
              <a:xfrm>
                <a:off x="1125028" y="1326463"/>
                <a:ext cx="350561" cy="787165"/>
              </a:xfrm>
              <a:custGeom>
                <a:rect b="b" l="l" r="r" t="t"/>
                <a:pathLst>
                  <a:path extrusionOk="0" h="11088" w="4938">
                    <a:moveTo>
                      <a:pt x="3553" y="0"/>
                    </a:moveTo>
                    <a:cubicBezTo>
                      <a:pt x="2429" y="0"/>
                      <a:pt x="1167" y="2532"/>
                      <a:pt x="534" y="5094"/>
                    </a:cubicBezTo>
                    <a:cubicBezTo>
                      <a:pt x="201" y="6428"/>
                      <a:pt x="0" y="7729"/>
                      <a:pt x="34" y="8796"/>
                    </a:cubicBezTo>
                    <a:lnTo>
                      <a:pt x="401" y="8897"/>
                    </a:lnTo>
                    <a:cubicBezTo>
                      <a:pt x="367" y="7862"/>
                      <a:pt x="534" y="6461"/>
                      <a:pt x="868" y="5161"/>
                    </a:cubicBezTo>
                    <a:cubicBezTo>
                      <a:pt x="1599" y="2237"/>
                      <a:pt x="2844" y="343"/>
                      <a:pt x="3566" y="343"/>
                    </a:cubicBezTo>
                    <a:cubicBezTo>
                      <a:pt x="3602" y="343"/>
                      <a:pt x="3637" y="348"/>
                      <a:pt x="3670" y="357"/>
                    </a:cubicBezTo>
                    <a:cubicBezTo>
                      <a:pt x="4370" y="524"/>
                      <a:pt x="4604" y="2859"/>
                      <a:pt x="3803" y="5928"/>
                    </a:cubicBezTo>
                    <a:cubicBezTo>
                      <a:pt x="3072" y="8821"/>
                      <a:pt x="1855" y="10745"/>
                      <a:pt x="1136" y="10745"/>
                    </a:cubicBezTo>
                    <a:cubicBezTo>
                      <a:pt x="1101" y="10745"/>
                      <a:pt x="1067" y="10741"/>
                      <a:pt x="1035" y="10731"/>
                    </a:cubicBezTo>
                    <a:cubicBezTo>
                      <a:pt x="801" y="10698"/>
                      <a:pt x="634" y="10364"/>
                      <a:pt x="501" y="9931"/>
                    </a:cubicBezTo>
                    <a:cubicBezTo>
                      <a:pt x="401" y="9931"/>
                      <a:pt x="267" y="9997"/>
                      <a:pt x="167" y="10031"/>
                    </a:cubicBezTo>
                    <a:cubicBezTo>
                      <a:pt x="334" y="10631"/>
                      <a:pt x="568" y="10998"/>
                      <a:pt x="934" y="11065"/>
                    </a:cubicBezTo>
                    <a:cubicBezTo>
                      <a:pt x="995" y="11080"/>
                      <a:pt x="1056" y="11088"/>
                      <a:pt x="1118" y="11088"/>
                    </a:cubicBezTo>
                    <a:cubicBezTo>
                      <a:pt x="2242" y="11088"/>
                      <a:pt x="3506" y="8556"/>
                      <a:pt x="4170" y="5994"/>
                    </a:cubicBezTo>
                    <a:cubicBezTo>
                      <a:pt x="4837" y="3326"/>
                      <a:pt x="4937" y="324"/>
                      <a:pt x="3736" y="24"/>
                    </a:cubicBezTo>
                    <a:cubicBezTo>
                      <a:pt x="3676" y="8"/>
                      <a:pt x="3615" y="0"/>
                      <a:pt x="3553" y="0"/>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
              <p:cNvSpPr/>
              <p:nvPr/>
            </p:nvSpPr>
            <p:spPr>
              <a:xfrm>
                <a:off x="779294" y="2419823"/>
                <a:ext cx="423967" cy="743646"/>
              </a:xfrm>
              <a:custGeom>
                <a:rect b="b" l="l" r="r" t="t"/>
                <a:pathLst>
                  <a:path extrusionOk="0" h="10475" w="5972">
                    <a:moveTo>
                      <a:pt x="3703" y="0"/>
                    </a:moveTo>
                    <a:lnTo>
                      <a:pt x="3536" y="701"/>
                    </a:lnTo>
                    <a:cubicBezTo>
                      <a:pt x="3510" y="700"/>
                      <a:pt x="3485" y="699"/>
                      <a:pt x="3459" y="699"/>
                    </a:cubicBezTo>
                    <a:cubicBezTo>
                      <a:pt x="2467" y="699"/>
                      <a:pt x="1794" y="1331"/>
                      <a:pt x="1501" y="2502"/>
                    </a:cubicBezTo>
                    <a:cubicBezTo>
                      <a:pt x="834" y="5070"/>
                      <a:pt x="3570" y="5871"/>
                      <a:pt x="3103" y="7739"/>
                    </a:cubicBezTo>
                    <a:cubicBezTo>
                      <a:pt x="2971" y="8240"/>
                      <a:pt x="2735" y="8449"/>
                      <a:pt x="2428" y="8449"/>
                    </a:cubicBezTo>
                    <a:cubicBezTo>
                      <a:pt x="2346" y="8449"/>
                      <a:pt x="2260" y="8434"/>
                      <a:pt x="2169" y="8406"/>
                    </a:cubicBezTo>
                    <a:cubicBezTo>
                      <a:pt x="1702" y="8306"/>
                      <a:pt x="1468" y="8006"/>
                      <a:pt x="1635" y="7372"/>
                    </a:cubicBezTo>
                    <a:lnTo>
                      <a:pt x="1835" y="6638"/>
                    </a:lnTo>
                    <a:lnTo>
                      <a:pt x="501" y="6305"/>
                    </a:lnTo>
                    <a:lnTo>
                      <a:pt x="334" y="6938"/>
                    </a:lnTo>
                    <a:cubicBezTo>
                      <a:pt x="0" y="8139"/>
                      <a:pt x="334" y="9073"/>
                      <a:pt x="1301" y="9540"/>
                    </a:cubicBezTo>
                    <a:lnTo>
                      <a:pt x="1134" y="10174"/>
                    </a:lnTo>
                    <a:lnTo>
                      <a:pt x="2302" y="10474"/>
                    </a:lnTo>
                    <a:lnTo>
                      <a:pt x="2469" y="9807"/>
                    </a:lnTo>
                    <a:cubicBezTo>
                      <a:pt x="2516" y="9810"/>
                      <a:pt x="2563" y="9812"/>
                      <a:pt x="2609" y="9812"/>
                    </a:cubicBezTo>
                    <a:cubicBezTo>
                      <a:pt x="3569" y="9812"/>
                      <a:pt x="4250" y="9152"/>
                      <a:pt x="4537" y="8006"/>
                    </a:cubicBezTo>
                    <a:cubicBezTo>
                      <a:pt x="5204" y="5437"/>
                      <a:pt x="2469" y="4637"/>
                      <a:pt x="2936" y="2769"/>
                    </a:cubicBezTo>
                    <a:cubicBezTo>
                      <a:pt x="3073" y="2247"/>
                      <a:pt x="3301" y="2041"/>
                      <a:pt x="3639" y="2041"/>
                    </a:cubicBezTo>
                    <a:cubicBezTo>
                      <a:pt x="3711" y="2041"/>
                      <a:pt x="3788" y="2051"/>
                      <a:pt x="3870" y="2068"/>
                    </a:cubicBezTo>
                    <a:cubicBezTo>
                      <a:pt x="4303" y="2168"/>
                      <a:pt x="4504" y="2502"/>
                      <a:pt x="4337" y="3136"/>
                    </a:cubicBezTo>
                    <a:lnTo>
                      <a:pt x="4237" y="3503"/>
                    </a:lnTo>
                    <a:lnTo>
                      <a:pt x="5571" y="3836"/>
                    </a:lnTo>
                    <a:lnTo>
                      <a:pt x="5671" y="3569"/>
                    </a:lnTo>
                    <a:cubicBezTo>
                      <a:pt x="5971" y="2335"/>
                      <a:pt x="5638" y="1435"/>
                      <a:pt x="4704" y="968"/>
                    </a:cubicBezTo>
                    <a:lnTo>
                      <a:pt x="4870" y="300"/>
                    </a:lnTo>
                    <a:lnTo>
                      <a:pt x="37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
              <p:cNvSpPr/>
              <p:nvPr/>
            </p:nvSpPr>
            <p:spPr>
              <a:xfrm>
                <a:off x="1278940" y="2362958"/>
                <a:ext cx="790998" cy="1454068"/>
              </a:xfrm>
              <a:custGeom>
                <a:rect b="b" l="l" r="r" t="t"/>
                <a:pathLst>
                  <a:path extrusionOk="0" h="20482" w="11142">
                    <a:moveTo>
                      <a:pt x="5571" y="901"/>
                    </a:moveTo>
                    <a:cubicBezTo>
                      <a:pt x="6072" y="901"/>
                      <a:pt x="6505" y="1302"/>
                      <a:pt x="6505" y="1835"/>
                    </a:cubicBezTo>
                    <a:cubicBezTo>
                      <a:pt x="6505" y="2369"/>
                      <a:pt x="6072" y="2769"/>
                      <a:pt x="5571" y="2769"/>
                    </a:cubicBezTo>
                    <a:cubicBezTo>
                      <a:pt x="5038" y="2769"/>
                      <a:pt x="4637" y="2336"/>
                      <a:pt x="4637" y="1835"/>
                    </a:cubicBezTo>
                    <a:cubicBezTo>
                      <a:pt x="4637" y="1302"/>
                      <a:pt x="5038" y="901"/>
                      <a:pt x="5571" y="901"/>
                    </a:cubicBezTo>
                    <a:close/>
                    <a:moveTo>
                      <a:pt x="1168" y="1"/>
                    </a:moveTo>
                    <a:lnTo>
                      <a:pt x="1" y="3703"/>
                    </a:lnTo>
                    <a:lnTo>
                      <a:pt x="1" y="20482"/>
                    </a:lnTo>
                    <a:lnTo>
                      <a:pt x="11142" y="20482"/>
                    </a:lnTo>
                    <a:lnTo>
                      <a:pt x="11142" y="3703"/>
                    </a:lnTo>
                    <a:lnTo>
                      <a:pt x="9974" y="1"/>
                    </a:lnTo>
                    <a:close/>
                  </a:path>
                </a:pathLst>
              </a:custGeom>
              <a:solidFill>
                <a:srgbClr val="39B6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
              <p:cNvSpPr/>
              <p:nvPr/>
            </p:nvSpPr>
            <p:spPr>
              <a:xfrm>
                <a:off x="1565466" y="1692786"/>
                <a:ext cx="267713" cy="809953"/>
              </a:xfrm>
              <a:custGeom>
                <a:rect b="b" l="l" r="r" t="t"/>
                <a:pathLst>
                  <a:path extrusionOk="0" h="11409" w="3771">
                    <a:moveTo>
                      <a:pt x="1902" y="1"/>
                    </a:moveTo>
                    <a:cubicBezTo>
                      <a:pt x="668" y="1"/>
                      <a:pt x="1" y="2936"/>
                      <a:pt x="1" y="5705"/>
                    </a:cubicBezTo>
                    <a:cubicBezTo>
                      <a:pt x="1" y="7072"/>
                      <a:pt x="168" y="8407"/>
                      <a:pt x="468" y="9407"/>
                    </a:cubicBezTo>
                    <a:lnTo>
                      <a:pt x="835" y="9407"/>
                    </a:lnTo>
                    <a:cubicBezTo>
                      <a:pt x="568" y="8407"/>
                      <a:pt x="368" y="7039"/>
                      <a:pt x="368" y="5705"/>
                    </a:cubicBezTo>
                    <a:cubicBezTo>
                      <a:pt x="368" y="2536"/>
                      <a:pt x="1168" y="334"/>
                      <a:pt x="1902" y="334"/>
                    </a:cubicBezTo>
                    <a:cubicBezTo>
                      <a:pt x="2603" y="334"/>
                      <a:pt x="3403" y="2536"/>
                      <a:pt x="3403" y="5705"/>
                    </a:cubicBezTo>
                    <a:cubicBezTo>
                      <a:pt x="3403" y="8874"/>
                      <a:pt x="2603" y="11075"/>
                      <a:pt x="1902" y="11075"/>
                    </a:cubicBezTo>
                    <a:cubicBezTo>
                      <a:pt x="1669" y="11075"/>
                      <a:pt x="1402" y="10808"/>
                      <a:pt x="1202" y="10408"/>
                    </a:cubicBezTo>
                    <a:cubicBezTo>
                      <a:pt x="1068" y="10441"/>
                      <a:pt x="968" y="10508"/>
                      <a:pt x="902" y="10608"/>
                    </a:cubicBezTo>
                    <a:cubicBezTo>
                      <a:pt x="1202" y="11142"/>
                      <a:pt x="1502" y="11409"/>
                      <a:pt x="1902" y="11409"/>
                    </a:cubicBezTo>
                    <a:cubicBezTo>
                      <a:pt x="3103" y="11409"/>
                      <a:pt x="3770" y="8473"/>
                      <a:pt x="3770" y="5705"/>
                    </a:cubicBezTo>
                    <a:cubicBezTo>
                      <a:pt x="3770" y="2936"/>
                      <a:pt x="3103" y="1"/>
                      <a:pt x="1902" y="1"/>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
              <p:cNvSpPr/>
              <p:nvPr/>
            </p:nvSpPr>
            <p:spPr>
              <a:xfrm>
                <a:off x="1520528" y="2836622"/>
                <a:ext cx="307894" cy="745989"/>
              </a:xfrm>
              <a:custGeom>
                <a:rect b="b" l="l" r="r" t="t"/>
                <a:pathLst>
                  <a:path extrusionOk="0" h="10508" w="4337">
                    <a:moveTo>
                      <a:pt x="1568" y="0"/>
                    </a:moveTo>
                    <a:lnTo>
                      <a:pt x="1568" y="701"/>
                    </a:lnTo>
                    <a:cubicBezTo>
                      <a:pt x="534" y="934"/>
                      <a:pt x="33" y="1735"/>
                      <a:pt x="33" y="2969"/>
                    </a:cubicBezTo>
                    <a:cubicBezTo>
                      <a:pt x="33" y="5637"/>
                      <a:pt x="2869" y="5704"/>
                      <a:pt x="2869" y="7639"/>
                    </a:cubicBezTo>
                    <a:cubicBezTo>
                      <a:pt x="2869" y="8306"/>
                      <a:pt x="2602" y="8540"/>
                      <a:pt x="2135" y="8540"/>
                    </a:cubicBezTo>
                    <a:cubicBezTo>
                      <a:pt x="1668" y="8540"/>
                      <a:pt x="1368" y="8306"/>
                      <a:pt x="1368" y="7639"/>
                    </a:cubicBezTo>
                    <a:lnTo>
                      <a:pt x="1368" y="6905"/>
                    </a:lnTo>
                    <a:lnTo>
                      <a:pt x="0" y="6905"/>
                    </a:lnTo>
                    <a:lnTo>
                      <a:pt x="0" y="7539"/>
                    </a:lnTo>
                    <a:cubicBezTo>
                      <a:pt x="0" y="8806"/>
                      <a:pt x="534" y="9607"/>
                      <a:pt x="1568" y="9840"/>
                    </a:cubicBezTo>
                    <a:lnTo>
                      <a:pt x="1568" y="10508"/>
                    </a:lnTo>
                    <a:lnTo>
                      <a:pt x="2769" y="10508"/>
                    </a:lnTo>
                    <a:lnTo>
                      <a:pt x="2769" y="9840"/>
                    </a:lnTo>
                    <a:cubicBezTo>
                      <a:pt x="3803" y="9607"/>
                      <a:pt x="4337" y="8806"/>
                      <a:pt x="4337" y="7539"/>
                    </a:cubicBezTo>
                    <a:cubicBezTo>
                      <a:pt x="4337" y="4870"/>
                      <a:pt x="1501" y="4803"/>
                      <a:pt x="1501" y="2869"/>
                    </a:cubicBezTo>
                    <a:cubicBezTo>
                      <a:pt x="1501" y="2202"/>
                      <a:pt x="1768" y="1968"/>
                      <a:pt x="2235" y="1968"/>
                    </a:cubicBezTo>
                    <a:cubicBezTo>
                      <a:pt x="2669" y="1968"/>
                      <a:pt x="2936" y="2202"/>
                      <a:pt x="2936" y="2869"/>
                    </a:cubicBezTo>
                    <a:lnTo>
                      <a:pt x="2936" y="3269"/>
                    </a:lnTo>
                    <a:lnTo>
                      <a:pt x="4337" y="3269"/>
                    </a:lnTo>
                    <a:lnTo>
                      <a:pt x="4337" y="2969"/>
                    </a:lnTo>
                    <a:cubicBezTo>
                      <a:pt x="4337" y="1701"/>
                      <a:pt x="3803" y="901"/>
                      <a:pt x="2769" y="701"/>
                    </a:cubicBezTo>
                    <a:lnTo>
                      <a:pt x="27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
            <p:cNvGrpSpPr/>
            <p:nvPr/>
          </p:nvGrpSpPr>
          <p:grpSpPr>
            <a:xfrm>
              <a:off x="6392717" y="2089384"/>
              <a:ext cx="889103" cy="1014656"/>
              <a:chOff x="457200" y="1326463"/>
              <a:chExt cx="1612738" cy="2490564"/>
            </a:xfrm>
          </p:grpSpPr>
          <p:sp>
            <p:nvSpPr>
              <p:cNvPr id="275" name="Google Shape;275;p1"/>
              <p:cNvSpPr/>
              <p:nvPr/>
            </p:nvSpPr>
            <p:spPr>
              <a:xfrm>
                <a:off x="457200" y="1894051"/>
                <a:ext cx="1063397" cy="1584340"/>
              </a:xfrm>
              <a:custGeom>
                <a:rect b="b" l="l" r="r" t="t"/>
                <a:pathLst>
                  <a:path extrusionOk="0" h="22317" w="14979">
                    <a:moveTo>
                      <a:pt x="10002" y="1937"/>
                    </a:moveTo>
                    <a:cubicBezTo>
                      <a:pt x="10080" y="1937"/>
                      <a:pt x="10161" y="1948"/>
                      <a:pt x="10241" y="1969"/>
                    </a:cubicBezTo>
                    <a:cubicBezTo>
                      <a:pt x="10742" y="2102"/>
                      <a:pt x="11042" y="2603"/>
                      <a:pt x="10942" y="3103"/>
                    </a:cubicBezTo>
                    <a:cubicBezTo>
                      <a:pt x="10830" y="3523"/>
                      <a:pt x="10436" y="3802"/>
                      <a:pt x="10017" y="3802"/>
                    </a:cubicBezTo>
                    <a:cubicBezTo>
                      <a:pt x="9936" y="3802"/>
                      <a:pt x="9855" y="3792"/>
                      <a:pt x="9774" y="3770"/>
                    </a:cubicBezTo>
                    <a:cubicBezTo>
                      <a:pt x="9274" y="3637"/>
                      <a:pt x="8974" y="3136"/>
                      <a:pt x="9107" y="2636"/>
                    </a:cubicBezTo>
                    <a:cubicBezTo>
                      <a:pt x="9219" y="2216"/>
                      <a:pt x="9590" y="1937"/>
                      <a:pt x="10002" y="1937"/>
                    </a:cubicBezTo>
                    <a:close/>
                    <a:moveTo>
                      <a:pt x="6205" y="1"/>
                    </a:moveTo>
                    <a:lnTo>
                      <a:pt x="4137" y="3303"/>
                    </a:lnTo>
                    <a:lnTo>
                      <a:pt x="1" y="19548"/>
                    </a:lnTo>
                    <a:lnTo>
                      <a:pt x="1168" y="19848"/>
                    </a:lnTo>
                    <a:lnTo>
                      <a:pt x="9674" y="22017"/>
                    </a:lnTo>
                    <a:lnTo>
                      <a:pt x="10842" y="22317"/>
                    </a:lnTo>
                    <a:lnTo>
                      <a:pt x="14978" y="6072"/>
                    </a:lnTo>
                    <a:lnTo>
                      <a:pt x="14745" y="2169"/>
                    </a:lnTo>
                    <a:lnTo>
                      <a:pt x="6205" y="1"/>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
              <p:cNvSpPr/>
              <p:nvPr/>
            </p:nvSpPr>
            <p:spPr>
              <a:xfrm>
                <a:off x="1125028" y="1326463"/>
                <a:ext cx="350561" cy="787165"/>
              </a:xfrm>
              <a:custGeom>
                <a:rect b="b" l="l" r="r" t="t"/>
                <a:pathLst>
                  <a:path extrusionOk="0" h="11088" w="4938">
                    <a:moveTo>
                      <a:pt x="3553" y="0"/>
                    </a:moveTo>
                    <a:cubicBezTo>
                      <a:pt x="2429" y="0"/>
                      <a:pt x="1167" y="2532"/>
                      <a:pt x="534" y="5094"/>
                    </a:cubicBezTo>
                    <a:cubicBezTo>
                      <a:pt x="201" y="6428"/>
                      <a:pt x="0" y="7729"/>
                      <a:pt x="34" y="8796"/>
                    </a:cubicBezTo>
                    <a:lnTo>
                      <a:pt x="401" y="8897"/>
                    </a:lnTo>
                    <a:cubicBezTo>
                      <a:pt x="367" y="7862"/>
                      <a:pt x="534" y="6461"/>
                      <a:pt x="868" y="5161"/>
                    </a:cubicBezTo>
                    <a:cubicBezTo>
                      <a:pt x="1599" y="2237"/>
                      <a:pt x="2844" y="343"/>
                      <a:pt x="3566" y="343"/>
                    </a:cubicBezTo>
                    <a:cubicBezTo>
                      <a:pt x="3602" y="343"/>
                      <a:pt x="3637" y="348"/>
                      <a:pt x="3670" y="357"/>
                    </a:cubicBezTo>
                    <a:cubicBezTo>
                      <a:pt x="4370" y="524"/>
                      <a:pt x="4604" y="2859"/>
                      <a:pt x="3803" y="5928"/>
                    </a:cubicBezTo>
                    <a:cubicBezTo>
                      <a:pt x="3072" y="8821"/>
                      <a:pt x="1855" y="10745"/>
                      <a:pt x="1136" y="10745"/>
                    </a:cubicBezTo>
                    <a:cubicBezTo>
                      <a:pt x="1101" y="10745"/>
                      <a:pt x="1067" y="10741"/>
                      <a:pt x="1035" y="10731"/>
                    </a:cubicBezTo>
                    <a:cubicBezTo>
                      <a:pt x="801" y="10698"/>
                      <a:pt x="634" y="10364"/>
                      <a:pt x="501" y="9931"/>
                    </a:cubicBezTo>
                    <a:cubicBezTo>
                      <a:pt x="401" y="9931"/>
                      <a:pt x="267" y="9997"/>
                      <a:pt x="167" y="10031"/>
                    </a:cubicBezTo>
                    <a:cubicBezTo>
                      <a:pt x="334" y="10631"/>
                      <a:pt x="568" y="10998"/>
                      <a:pt x="934" y="11065"/>
                    </a:cubicBezTo>
                    <a:cubicBezTo>
                      <a:pt x="995" y="11080"/>
                      <a:pt x="1056" y="11088"/>
                      <a:pt x="1118" y="11088"/>
                    </a:cubicBezTo>
                    <a:cubicBezTo>
                      <a:pt x="2242" y="11088"/>
                      <a:pt x="3506" y="8556"/>
                      <a:pt x="4170" y="5994"/>
                    </a:cubicBezTo>
                    <a:cubicBezTo>
                      <a:pt x="4837" y="3326"/>
                      <a:pt x="4937" y="324"/>
                      <a:pt x="3736" y="24"/>
                    </a:cubicBezTo>
                    <a:cubicBezTo>
                      <a:pt x="3676" y="8"/>
                      <a:pt x="3615" y="0"/>
                      <a:pt x="3553" y="0"/>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
              <p:cNvSpPr/>
              <p:nvPr/>
            </p:nvSpPr>
            <p:spPr>
              <a:xfrm>
                <a:off x="779294" y="2419823"/>
                <a:ext cx="423967" cy="743646"/>
              </a:xfrm>
              <a:custGeom>
                <a:rect b="b" l="l" r="r" t="t"/>
                <a:pathLst>
                  <a:path extrusionOk="0" h="10475" w="5972">
                    <a:moveTo>
                      <a:pt x="3703" y="0"/>
                    </a:moveTo>
                    <a:lnTo>
                      <a:pt x="3536" y="701"/>
                    </a:lnTo>
                    <a:cubicBezTo>
                      <a:pt x="3510" y="700"/>
                      <a:pt x="3485" y="699"/>
                      <a:pt x="3459" y="699"/>
                    </a:cubicBezTo>
                    <a:cubicBezTo>
                      <a:pt x="2467" y="699"/>
                      <a:pt x="1794" y="1331"/>
                      <a:pt x="1501" y="2502"/>
                    </a:cubicBezTo>
                    <a:cubicBezTo>
                      <a:pt x="834" y="5070"/>
                      <a:pt x="3570" y="5871"/>
                      <a:pt x="3103" y="7739"/>
                    </a:cubicBezTo>
                    <a:cubicBezTo>
                      <a:pt x="2971" y="8240"/>
                      <a:pt x="2735" y="8449"/>
                      <a:pt x="2428" y="8449"/>
                    </a:cubicBezTo>
                    <a:cubicBezTo>
                      <a:pt x="2346" y="8449"/>
                      <a:pt x="2260" y="8434"/>
                      <a:pt x="2169" y="8406"/>
                    </a:cubicBezTo>
                    <a:cubicBezTo>
                      <a:pt x="1702" y="8306"/>
                      <a:pt x="1468" y="8006"/>
                      <a:pt x="1635" y="7372"/>
                    </a:cubicBezTo>
                    <a:lnTo>
                      <a:pt x="1835" y="6638"/>
                    </a:lnTo>
                    <a:lnTo>
                      <a:pt x="501" y="6305"/>
                    </a:lnTo>
                    <a:lnTo>
                      <a:pt x="334" y="6938"/>
                    </a:lnTo>
                    <a:cubicBezTo>
                      <a:pt x="0" y="8139"/>
                      <a:pt x="334" y="9073"/>
                      <a:pt x="1301" y="9540"/>
                    </a:cubicBezTo>
                    <a:lnTo>
                      <a:pt x="1134" y="10174"/>
                    </a:lnTo>
                    <a:lnTo>
                      <a:pt x="2302" y="10474"/>
                    </a:lnTo>
                    <a:lnTo>
                      <a:pt x="2469" y="9807"/>
                    </a:lnTo>
                    <a:cubicBezTo>
                      <a:pt x="2516" y="9810"/>
                      <a:pt x="2563" y="9812"/>
                      <a:pt x="2609" y="9812"/>
                    </a:cubicBezTo>
                    <a:cubicBezTo>
                      <a:pt x="3569" y="9812"/>
                      <a:pt x="4250" y="9152"/>
                      <a:pt x="4537" y="8006"/>
                    </a:cubicBezTo>
                    <a:cubicBezTo>
                      <a:pt x="5204" y="5437"/>
                      <a:pt x="2469" y="4637"/>
                      <a:pt x="2936" y="2769"/>
                    </a:cubicBezTo>
                    <a:cubicBezTo>
                      <a:pt x="3073" y="2247"/>
                      <a:pt x="3301" y="2041"/>
                      <a:pt x="3639" y="2041"/>
                    </a:cubicBezTo>
                    <a:cubicBezTo>
                      <a:pt x="3711" y="2041"/>
                      <a:pt x="3788" y="2051"/>
                      <a:pt x="3870" y="2068"/>
                    </a:cubicBezTo>
                    <a:cubicBezTo>
                      <a:pt x="4303" y="2168"/>
                      <a:pt x="4504" y="2502"/>
                      <a:pt x="4337" y="3136"/>
                    </a:cubicBezTo>
                    <a:lnTo>
                      <a:pt x="4237" y="3503"/>
                    </a:lnTo>
                    <a:lnTo>
                      <a:pt x="5571" y="3836"/>
                    </a:lnTo>
                    <a:lnTo>
                      <a:pt x="5671" y="3569"/>
                    </a:lnTo>
                    <a:cubicBezTo>
                      <a:pt x="5971" y="2335"/>
                      <a:pt x="5638" y="1435"/>
                      <a:pt x="4704" y="968"/>
                    </a:cubicBezTo>
                    <a:lnTo>
                      <a:pt x="4870" y="300"/>
                    </a:lnTo>
                    <a:lnTo>
                      <a:pt x="37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
              <p:cNvSpPr/>
              <p:nvPr/>
            </p:nvSpPr>
            <p:spPr>
              <a:xfrm>
                <a:off x="1278940" y="2362958"/>
                <a:ext cx="790998" cy="1454068"/>
              </a:xfrm>
              <a:custGeom>
                <a:rect b="b" l="l" r="r" t="t"/>
                <a:pathLst>
                  <a:path extrusionOk="0" h="20482" w="11142">
                    <a:moveTo>
                      <a:pt x="5571" y="901"/>
                    </a:moveTo>
                    <a:cubicBezTo>
                      <a:pt x="6072" y="901"/>
                      <a:pt x="6505" y="1302"/>
                      <a:pt x="6505" y="1835"/>
                    </a:cubicBezTo>
                    <a:cubicBezTo>
                      <a:pt x="6505" y="2369"/>
                      <a:pt x="6072" y="2769"/>
                      <a:pt x="5571" y="2769"/>
                    </a:cubicBezTo>
                    <a:cubicBezTo>
                      <a:pt x="5038" y="2769"/>
                      <a:pt x="4637" y="2336"/>
                      <a:pt x="4637" y="1835"/>
                    </a:cubicBezTo>
                    <a:cubicBezTo>
                      <a:pt x="4637" y="1302"/>
                      <a:pt x="5038" y="901"/>
                      <a:pt x="5571" y="901"/>
                    </a:cubicBezTo>
                    <a:close/>
                    <a:moveTo>
                      <a:pt x="1168" y="1"/>
                    </a:moveTo>
                    <a:lnTo>
                      <a:pt x="1" y="3703"/>
                    </a:lnTo>
                    <a:lnTo>
                      <a:pt x="1" y="20482"/>
                    </a:lnTo>
                    <a:lnTo>
                      <a:pt x="11142" y="20482"/>
                    </a:lnTo>
                    <a:lnTo>
                      <a:pt x="11142" y="3703"/>
                    </a:lnTo>
                    <a:lnTo>
                      <a:pt x="9974" y="1"/>
                    </a:lnTo>
                    <a:close/>
                  </a:path>
                </a:pathLst>
              </a:custGeom>
              <a:solidFill>
                <a:srgbClr val="957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
              <p:cNvSpPr/>
              <p:nvPr/>
            </p:nvSpPr>
            <p:spPr>
              <a:xfrm>
                <a:off x="1565466" y="1692786"/>
                <a:ext cx="267713" cy="809953"/>
              </a:xfrm>
              <a:custGeom>
                <a:rect b="b" l="l" r="r" t="t"/>
                <a:pathLst>
                  <a:path extrusionOk="0" h="11409" w="3771">
                    <a:moveTo>
                      <a:pt x="1902" y="1"/>
                    </a:moveTo>
                    <a:cubicBezTo>
                      <a:pt x="668" y="1"/>
                      <a:pt x="1" y="2936"/>
                      <a:pt x="1" y="5705"/>
                    </a:cubicBezTo>
                    <a:cubicBezTo>
                      <a:pt x="1" y="7072"/>
                      <a:pt x="168" y="8407"/>
                      <a:pt x="468" y="9407"/>
                    </a:cubicBezTo>
                    <a:lnTo>
                      <a:pt x="835" y="9407"/>
                    </a:lnTo>
                    <a:cubicBezTo>
                      <a:pt x="568" y="8407"/>
                      <a:pt x="368" y="7039"/>
                      <a:pt x="368" y="5705"/>
                    </a:cubicBezTo>
                    <a:cubicBezTo>
                      <a:pt x="368" y="2536"/>
                      <a:pt x="1168" y="334"/>
                      <a:pt x="1902" y="334"/>
                    </a:cubicBezTo>
                    <a:cubicBezTo>
                      <a:pt x="2603" y="334"/>
                      <a:pt x="3403" y="2536"/>
                      <a:pt x="3403" y="5705"/>
                    </a:cubicBezTo>
                    <a:cubicBezTo>
                      <a:pt x="3403" y="8874"/>
                      <a:pt x="2603" y="11075"/>
                      <a:pt x="1902" y="11075"/>
                    </a:cubicBezTo>
                    <a:cubicBezTo>
                      <a:pt x="1669" y="11075"/>
                      <a:pt x="1402" y="10808"/>
                      <a:pt x="1202" y="10408"/>
                    </a:cubicBezTo>
                    <a:cubicBezTo>
                      <a:pt x="1068" y="10441"/>
                      <a:pt x="968" y="10508"/>
                      <a:pt x="902" y="10608"/>
                    </a:cubicBezTo>
                    <a:cubicBezTo>
                      <a:pt x="1202" y="11142"/>
                      <a:pt x="1502" y="11409"/>
                      <a:pt x="1902" y="11409"/>
                    </a:cubicBezTo>
                    <a:cubicBezTo>
                      <a:pt x="3103" y="11409"/>
                      <a:pt x="3770" y="8473"/>
                      <a:pt x="3770" y="5705"/>
                    </a:cubicBezTo>
                    <a:cubicBezTo>
                      <a:pt x="3770" y="2936"/>
                      <a:pt x="3103" y="1"/>
                      <a:pt x="1902" y="1"/>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
              <p:cNvSpPr/>
              <p:nvPr/>
            </p:nvSpPr>
            <p:spPr>
              <a:xfrm>
                <a:off x="1520528" y="2836622"/>
                <a:ext cx="307894" cy="745989"/>
              </a:xfrm>
              <a:custGeom>
                <a:rect b="b" l="l" r="r" t="t"/>
                <a:pathLst>
                  <a:path extrusionOk="0" h="10508" w="4337">
                    <a:moveTo>
                      <a:pt x="1568" y="0"/>
                    </a:moveTo>
                    <a:lnTo>
                      <a:pt x="1568" y="701"/>
                    </a:lnTo>
                    <a:cubicBezTo>
                      <a:pt x="534" y="934"/>
                      <a:pt x="33" y="1735"/>
                      <a:pt x="33" y="2969"/>
                    </a:cubicBezTo>
                    <a:cubicBezTo>
                      <a:pt x="33" y="5637"/>
                      <a:pt x="2869" y="5704"/>
                      <a:pt x="2869" y="7639"/>
                    </a:cubicBezTo>
                    <a:cubicBezTo>
                      <a:pt x="2869" y="8306"/>
                      <a:pt x="2602" y="8540"/>
                      <a:pt x="2135" y="8540"/>
                    </a:cubicBezTo>
                    <a:cubicBezTo>
                      <a:pt x="1668" y="8540"/>
                      <a:pt x="1368" y="8306"/>
                      <a:pt x="1368" y="7639"/>
                    </a:cubicBezTo>
                    <a:lnTo>
                      <a:pt x="1368" y="6905"/>
                    </a:lnTo>
                    <a:lnTo>
                      <a:pt x="0" y="6905"/>
                    </a:lnTo>
                    <a:lnTo>
                      <a:pt x="0" y="7539"/>
                    </a:lnTo>
                    <a:cubicBezTo>
                      <a:pt x="0" y="8806"/>
                      <a:pt x="534" y="9607"/>
                      <a:pt x="1568" y="9840"/>
                    </a:cubicBezTo>
                    <a:lnTo>
                      <a:pt x="1568" y="10508"/>
                    </a:lnTo>
                    <a:lnTo>
                      <a:pt x="2769" y="10508"/>
                    </a:lnTo>
                    <a:lnTo>
                      <a:pt x="2769" y="9840"/>
                    </a:lnTo>
                    <a:cubicBezTo>
                      <a:pt x="3803" y="9607"/>
                      <a:pt x="4337" y="8806"/>
                      <a:pt x="4337" y="7539"/>
                    </a:cubicBezTo>
                    <a:cubicBezTo>
                      <a:pt x="4337" y="4870"/>
                      <a:pt x="1501" y="4803"/>
                      <a:pt x="1501" y="2869"/>
                    </a:cubicBezTo>
                    <a:cubicBezTo>
                      <a:pt x="1501" y="2202"/>
                      <a:pt x="1768" y="1968"/>
                      <a:pt x="2235" y="1968"/>
                    </a:cubicBezTo>
                    <a:cubicBezTo>
                      <a:pt x="2669" y="1968"/>
                      <a:pt x="2936" y="2202"/>
                      <a:pt x="2936" y="2869"/>
                    </a:cubicBezTo>
                    <a:lnTo>
                      <a:pt x="2936" y="3269"/>
                    </a:lnTo>
                    <a:lnTo>
                      <a:pt x="4337" y="3269"/>
                    </a:lnTo>
                    <a:lnTo>
                      <a:pt x="4337" y="2969"/>
                    </a:lnTo>
                    <a:cubicBezTo>
                      <a:pt x="4337" y="1701"/>
                      <a:pt x="3803" y="901"/>
                      <a:pt x="2769" y="701"/>
                    </a:cubicBezTo>
                    <a:lnTo>
                      <a:pt x="27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1" name="Google Shape;281;p1"/>
          <p:cNvSpPr/>
          <p:nvPr/>
        </p:nvSpPr>
        <p:spPr>
          <a:xfrm>
            <a:off x="15161525" y="9328651"/>
            <a:ext cx="878166" cy="493468"/>
          </a:xfrm>
          <a:custGeom>
            <a:rect b="b" l="l" r="r" t="t"/>
            <a:pathLst>
              <a:path extrusionOk="0" h="16313" w="25653">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
          <p:cNvSpPr/>
          <p:nvPr/>
        </p:nvSpPr>
        <p:spPr>
          <a:xfrm>
            <a:off x="15161525" y="9415402"/>
            <a:ext cx="878166" cy="86818"/>
          </a:xfrm>
          <a:custGeom>
            <a:rect b="b" l="l" r="r" t="t"/>
            <a:pathLst>
              <a:path extrusionOk="0" h="2870" w="25653">
                <a:moveTo>
                  <a:pt x="1" y="1"/>
                </a:moveTo>
                <a:lnTo>
                  <a:pt x="1" y="2869"/>
                </a:lnTo>
                <a:lnTo>
                  <a:pt x="25652" y="2869"/>
                </a:lnTo>
                <a:lnTo>
                  <a:pt x="25652" y="1"/>
                </a:lnTo>
                <a:close/>
              </a:path>
            </a:pathLst>
          </a:custGeom>
          <a:solidFill>
            <a:srgbClr val="714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
          <p:cNvSpPr/>
          <p:nvPr/>
        </p:nvSpPr>
        <p:spPr>
          <a:xfrm>
            <a:off x="15364810" y="9540568"/>
            <a:ext cx="78837" cy="69635"/>
          </a:xfrm>
          <a:custGeom>
            <a:rect b="b" l="l" r="r" t="t"/>
            <a:pathLst>
              <a:path extrusionOk="0" h="2302" w="2303">
                <a:moveTo>
                  <a:pt x="801" y="0"/>
                </a:moveTo>
                <a:lnTo>
                  <a:pt x="301" y="267"/>
                </a:lnTo>
                <a:lnTo>
                  <a:pt x="901" y="1001"/>
                </a:lnTo>
                <a:lnTo>
                  <a:pt x="901" y="1034"/>
                </a:lnTo>
                <a:lnTo>
                  <a:pt x="0" y="834"/>
                </a:lnTo>
                <a:lnTo>
                  <a:pt x="0" y="1434"/>
                </a:lnTo>
                <a:lnTo>
                  <a:pt x="934" y="1268"/>
                </a:lnTo>
                <a:lnTo>
                  <a:pt x="301" y="2001"/>
                </a:lnTo>
                <a:lnTo>
                  <a:pt x="801" y="2302"/>
                </a:lnTo>
                <a:lnTo>
                  <a:pt x="1135"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5"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
          <p:cNvSpPr/>
          <p:nvPr/>
        </p:nvSpPr>
        <p:spPr>
          <a:xfrm>
            <a:off x="15456147" y="9540568"/>
            <a:ext cx="77708" cy="69635"/>
          </a:xfrm>
          <a:custGeom>
            <a:rect b="b" l="l" r="r" t="t"/>
            <a:pathLst>
              <a:path extrusionOk="0" h="2302" w="2270">
                <a:moveTo>
                  <a:pt x="802" y="0"/>
                </a:moveTo>
                <a:lnTo>
                  <a:pt x="301" y="300"/>
                </a:lnTo>
                <a:lnTo>
                  <a:pt x="902" y="1034"/>
                </a:lnTo>
                <a:lnTo>
                  <a:pt x="1" y="834"/>
                </a:lnTo>
                <a:lnTo>
                  <a:pt x="1" y="1434"/>
                </a:lnTo>
                <a:lnTo>
                  <a:pt x="902" y="1268"/>
                </a:lnTo>
                <a:lnTo>
                  <a:pt x="902" y="1268"/>
                </a:lnTo>
                <a:lnTo>
                  <a:pt x="268" y="2001"/>
                </a:lnTo>
                <a:lnTo>
                  <a:pt x="768" y="2302"/>
                </a:lnTo>
                <a:lnTo>
                  <a:pt x="1135" y="1401"/>
                </a:lnTo>
                <a:lnTo>
                  <a:pt x="1469" y="2302"/>
                </a:lnTo>
                <a:lnTo>
                  <a:pt x="2002" y="2001"/>
                </a:lnTo>
                <a:lnTo>
                  <a:pt x="1335" y="1301"/>
                </a:lnTo>
                <a:lnTo>
                  <a:pt x="1369" y="1268"/>
                </a:lnTo>
                <a:lnTo>
                  <a:pt x="2269" y="1434"/>
                </a:lnTo>
                <a:lnTo>
                  <a:pt x="2269" y="834"/>
                </a:lnTo>
                <a:lnTo>
                  <a:pt x="1369" y="1034"/>
                </a:lnTo>
                <a:lnTo>
                  <a:pt x="1969" y="267"/>
                </a:lnTo>
                <a:lnTo>
                  <a:pt x="1469" y="0"/>
                </a:lnTo>
                <a:lnTo>
                  <a:pt x="1135" y="867"/>
                </a:lnTo>
                <a:lnTo>
                  <a:pt x="802"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5" name="Google Shape;285;p1"/>
          <p:cNvCxnSpPr/>
          <p:nvPr/>
        </p:nvCxnSpPr>
        <p:spPr>
          <a:xfrm>
            <a:off x="23902515" y="8639574"/>
            <a:ext cx="2887500" cy="1200"/>
          </a:xfrm>
          <a:prstGeom prst="straightConnector1">
            <a:avLst/>
          </a:prstGeom>
          <a:noFill/>
          <a:ln cap="flat" cmpd="sng" w="9525">
            <a:solidFill>
              <a:schemeClr val="dk2"/>
            </a:solidFill>
            <a:prstDash val="solid"/>
            <a:round/>
            <a:headEnd len="med" w="med" type="none"/>
            <a:tailEnd len="med" w="med" type="none"/>
          </a:ln>
        </p:spPr>
      </p:cxnSp>
      <p:sp>
        <p:nvSpPr>
          <p:cNvPr id="286" name="Google Shape;286;p1"/>
          <p:cNvSpPr/>
          <p:nvPr/>
        </p:nvSpPr>
        <p:spPr>
          <a:xfrm>
            <a:off x="15546389" y="9540568"/>
            <a:ext cx="78803" cy="69635"/>
          </a:xfrm>
          <a:custGeom>
            <a:rect b="b" l="l" r="r" t="t"/>
            <a:pathLst>
              <a:path extrusionOk="0" h="2302" w="2302">
                <a:moveTo>
                  <a:pt x="801" y="0"/>
                </a:moveTo>
                <a:lnTo>
                  <a:pt x="300" y="267"/>
                </a:lnTo>
                <a:lnTo>
                  <a:pt x="901" y="1001"/>
                </a:lnTo>
                <a:lnTo>
                  <a:pt x="901" y="1034"/>
                </a:lnTo>
                <a:lnTo>
                  <a:pt x="0" y="834"/>
                </a:lnTo>
                <a:lnTo>
                  <a:pt x="0" y="1434"/>
                </a:lnTo>
                <a:lnTo>
                  <a:pt x="901" y="1268"/>
                </a:lnTo>
                <a:lnTo>
                  <a:pt x="901"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468" y="0"/>
                </a:lnTo>
                <a:lnTo>
                  <a:pt x="1134"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
          <p:cNvSpPr/>
          <p:nvPr/>
        </p:nvSpPr>
        <p:spPr>
          <a:xfrm>
            <a:off x="15636597" y="9540568"/>
            <a:ext cx="78837" cy="69635"/>
          </a:xfrm>
          <a:custGeom>
            <a:rect b="b" l="l" r="r" t="t"/>
            <a:pathLst>
              <a:path extrusionOk="0" h="2302" w="2303">
                <a:moveTo>
                  <a:pt x="834" y="0"/>
                </a:moveTo>
                <a:lnTo>
                  <a:pt x="301" y="267"/>
                </a:lnTo>
                <a:lnTo>
                  <a:pt x="934" y="1001"/>
                </a:lnTo>
                <a:lnTo>
                  <a:pt x="901" y="1034"/>
                </a:lnTo>
                <a:lnTo>
                  <a:pt x="0" y="834"/>
                </a:lnTo>
                <a:lnTo>
                  <a:pt x="0" y="1434"/>
                </a:lnTo>
                <a:lnTo>
                  <a:pt x="934" y="1268"/>
                </a:lnTo>
                <a:lnTo>
                  <a:pt x="301" y="2001"/>
                </a:lnTo>
                <a:lnTo>
                  <a:pt x="801" y="2302"/>
                </a:lnTo>
                <a:lnTo>
                  <a:pt x="1135" y="1401"/>
                </a:lnTo>
                <a:lnTo>
                  <a:pt x="1168" y="1401"/>
                </a:lnTo>
                <a:lnTo>
                  <a:pt x="1501" y="2302"/>
                </a:lnTo>
                <a:lnTo>
                  <a:pt x="2002" y="2001"/>
                </a:lnTo>
                <a:lnTo>
                  <a:pt x="1368" y="1301"/>
                </a:lnTo>
                <a:lnTo>
                  <a:pt x="1368" y="1268"/>
                </a:lnTo>
                <a:lnTo>
                  <a:pt x="2302" y="1434"/>
                </a:lnTo>
                <a:lnTo>
                  <a:pt x="2302" y="834"/>
                </a:lnTo>
                <a:lnTo>
                  <a:pt x="1368" y="1034"/>
                </a:lnTo>
                <a:lnTo>
                  <a:pt x="2002" y="267"/>
                </a:lnTo>
                <a:lnTo>
                  <a:pt x="1501" y="0"/>
                </a:lnTo>
                <a:lnTo>
                  <a:pt x="1168" y="867"/>
                </a:lnTo>
                <a:lnTo>
                  <a:pt x="834"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
          <p:cNvSpPr/>
          <p:nvPr/>
        </p:nvSpPr>
        <p:spPr>
          <a:xfrm>
            <a:off x="15727935" y="9540568"/>
            <a:ext cx="78837" cy="69635"/>
          </a:xfrm>
          <a:custGeom>
            <a:rect b="b" l="l" r="r" t="t"/>
            <a:pathLst>
              <a:path extrusionOk="0" h="2302" w="2303">
                <a:moveTo>
                  <a:pt x="802" y="0"/>
                </a:moveTo>
                <a:lnTo>
                  <a:pt x="268" y="267"/>
                </a:lnTo>
                <a:lnTo>
                  <a:pt x="902" y="1001"/>
                </a:lnTo>
                <a:lnTo>
                  <a:pt x="902" y="1034"/>
                </a:lnTo>
                <a:lnTo>
                  <a:pt x="1" y="834"/>
                </a:lnTo>
                <a:lnTo>
                  <a:pt x="1" y="1434"/>
                </a:lnTo>
                <a:lnTo>
                  <a:pt x="902" y="1268"/>
                </a:lnTo>
                <a:lnTo>
                  <a:pt x="268" y="2001"/>
                </a:lnTo>
                <a:lnTo>
                  <a:pt x="768" y="2302"/>
                </a:lnTo>
                <a:lnTo>
                  <a:pt x="1135" y="1401"/>
                </a:lnTo>
                <a:lnTo>
                  <a:pt x="1469" y="2302"/>
                </a:lnTo>
                <a:lnTo>
                  <a:pt x="1969" y="2001"/>
                </a:lnTo>
                <a:lnTo>
                  <a:pt x="1335" y="1301"/>
                </a:lnTo>
                <a:lnTo>
                  <a:pt x="1369" y="1268"/>
                </a:lnTo>
                <a:lnTo>
                  <a:pt x="2303" y="1434"/>
                </a:lnTo>
                <a:lnTo>
                  <a:pt x="2303" y="834"/>
                </a:lnTo>
                <a:lnTo>
                  <a:pt x="1369" y="1034"/>
                </a:lnTo>
                <a:lnTo>
                  <a:pt x="2002" y="267"/>
                </a:lnTo>
                <a:lnTo>
                  <a:pt x="1469" y="0"/>
                </a:lnTo>
                <a:lnTo>
                  <a:pt x="1135" y="867"/>
                </a:lnTo>
                <a:lnTo>
                  <a:pt x="802"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
          <p:cNvSpPr/>
          <p:nvPr/>
        </p:nvSpPr>
        <p:spPr>
          <a:xfrm>
            <a:off x="15818177" y="9540568"/>
            <a:ext cx="78803" cy="69635"/>
          </a:xfrm>
          <a:custGeom>
            <a:rect b="b" l="l" r="r" t="t"/>
            <a:pathLst>
              <a:path extrusionOk="0" h="2302" w="2302">
                <a:moveTo>
                  <a:pt x="834" y="0"/>
                </a:moveTo>
                <a:lnTo>
                  <a:pt x="300" y="267"/>
                </a:lnTo>
                <a:lnTo>
                  <a:pt x="934" y="1001"/>
                </a:lnTo>
                <a:lnTo>
                  <a:pt x="901" y="1034"/>
                </a:lnTo>
                <a:lnTo>
                  <a:pt x="0" y="834"/>
                </a:lnTo>
                <a:lnTo>
                  <a:pt x="0" y="1434"/>
                </a:lnTo>
                <a:lnTo>
                  <a:pt x="934"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4" y="867"/>
                </a:lnTo>
                <a:lnTo>
                  <a:pt x="834"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
          <p:cNvSpPr/>
          <p:nvPr/>
        </p:nvSpPr>
        <p:spPr>
          <a:xfrm>
            <a:off x="15909515" y="9540568"/>
            <a:ext cx="78837" cy="69635"/>
          </a:xfrm>
          <a:custGeom>
            <a:rect b="b" l="l" r="r" t="t"/>
            <a:pathLst>
              <a:path extrusionOk="0" h="2302" w="2303">
                <a:moveTo>
                  <a:pt x="801" y="0"/>
                </a:moveTo>
                <a:lnTo>
                  <a:pt x="301" y="267"/>
                </a:lnTo>
                <a:lnTo>
                  <a:pt x="901" y="1001"/>
                </a:lnTo>
                <a:lnTo>
                  <a:pt x="901" y="1034"/>
                </a:lnTo>
                <a:lnTo>
                  <a:pt x="1" y="834"/>
                </a:lnTo>
                <a:lnTo>
                  <a:pt x="1" y="1434"/>
                </a:lnTo>
                <a:lnTo>
                  <a:pt x="901" y="1268"/>
                </a:lnTo>
                <a:lnTo>
                  <a:pt x="301" y="2001"/>
                </a:lnTo>
                <a:lnTo>
                  <a:pt x="801" y="2302"/>
                </a:lnTo>
                <a:lnTo>
                  <a:pt x="1135" y="1401"/>
                </a:lnTo>
                <a:lnTo>
                  <a:pt x="1468" y="2302"/>
                </a:lnTo>
                <a:lnTo>
                  <a:pt x="2002" y="2001"/>
                </a:lnTo>
                <a:lnTo>
                  <a:pt x="1335" y="1301"/>
                </a:lnTo>
                <a:lnTo>
                  <a:pt x="1368" y="1268"/>
                </a:lnTo>
                <a:lnTo>
                  <a:pt x="2302" y="1434"/>
                </a:lnTo>
                <a:lnTo>
                  <a:pt x="2302" y="834"/>
                </a:lnTo>
                <a:lnTo>
                  <a:pt x="1368" y="1034"/>
                </a:lnTo>
                <a:lnTo>
                  <a:pt x="1368" y="1034"/>
                </a:lnTo>
                <a:lnTo>
                  <a:pt x="1969" y="267"/>
                </a:lnTo>
                <a:lnTo>
                  <a:pt x="1468" y="0"/>
                </a:lnTo>
                <a:lnTo>
                  <a:pt x="1135"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
          <p:cNvSpPr/>
          <p:nvPr/>
        </p:nvSpPr>
        <p:spPr>
          <a:xfrm rot="-503872">
            <a:off x="15127661" y="9486760"/>
            <a:ext cx="869468" cy="452022"/>
          </a:xfrm>
          <a:custGeom>
            <a:rect b="b" l="l" r="r" t="t"/>
            <a:pathLst>
              <a:path extrusionOk="0" h="16313" w="25653">
                <a:moveTo>
                  <a:pt x="1302" y="1"/>
                </a:moveTo>
                <a:cubicBezTo>
                  <a:pt x="601" y="1"/>
                  <a:pt x="1" y="601"/>
                  <a:pt x="1" y="1302"/>
                </a:cubicBezTo>
                <a:lnTo>
                  <a:pt x="1" y="15012"/>
                </a:lnTo>
                <a:cubicBezTo>
                  <a:pt x="1" y="15712"/>
                  <a:pt x="601" y="16312"/>
                  <a:pt x="1302" y="16312"/>
                </a:cubicBezTo>
                <a:lnTo>
                  <a:pt x="24352" y="16312"/>
                </a:lnTo>
                <a:cubicBezTo>
                  <a:pt x="25052" y="16312"/>
                  <a:pt x="25652" y="15712"/>
                  <a:pt x="25652" y="15012"/>
                </a:cubicBezTo>
                <a:lnTo>
                  <a:pt x="25652" y="1302"/>
                </a:lnTo>
                <a:cubicBezTo>
                  <a:pt x="25652" y="601"/>
                  <a:pt x="25052" y="1"/>
                  <a:pt x="24352" y="1"/>
                </a:cubicBez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
          <p:cNvSpPr/>
          <p:nvPr/>
        </p:nvSpPr>
        <p:spPr>
          <a:xfrm rot="-503872">
            <a:off x="15112076" y="9567366"/>
            <a:ext cx="869468" cy="79526"/>
          </a:xfrm>
          <a:custGeom>
            <a:rect b="b" l="l" r="r" t="t"/>
            <a:pathLst>
              <a:path extrusionOk="0" h="2870" w="25653">
                <a:moveTo>
                  <a:pt x="1" y="1"/>
                </a:moveTo>
                <a:lnTo>
                  <a:pt x="1" y="2869"/>
                </a:lnTo>
                <a:lnTo>
                  <a:pt x="25652" y="2869"/>
                </a:lnTo>
                <a:lnTo>
                  <a:pt x="25652" y="1"/>
                </a:lnTo>
                <a:close/>
              </a:path>
            </a:pathLst>
          </a:custGeom>
          <a:solidFill>
            <a:srgbClr val="714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
          <p:cNvSpPr/>
          <p:nvPr/>
        </p:nvSpPr>
        <p:spPr>
          <a:xfrm rot="-503872">
            <a:off x="15331025" y="9709274"/>
            <a:ext cx="78057" cy="63787"/>
          </a:xfrm>
          <a:custGeom>
            <a:rect b="b" l="l" r="r" t="t"/>
            <a:pathLst>
              <a:path extrusionOk="0" h="2302" w="2303">
                <a:moveTo>
                  <a:pt x="801" y="0"/>
                </a:moveTo>
                <a:lnTo>
                  <a:pt x="301" y="267"/>
                </a:lnTo>
                <a:lnTo>
                  <a:pt x="901" y="1001"/>
                </a:lnTo>
                <a:lnTo>
                  <a:pt x="901" y="1034"/>
                </a:lnTo>
                <a:lnTo>
                  <a:pt x="0" y="834"/>
                </a:lnTo>
                <a:lnTo>
                  <a:pt x="0" y="1434"/>
                </a:lnTo>
                <a:lnTo>
                  <a:pt x="934" y="1268"/>
                </a:lnTo>
                <a:lnTo>
                  <a:pt x="301" y="2001"/>
                </a:lnTo>
                <a:lnTo>
                  <a:pt x="801" y="2302"/>
                </a:lnTo>
                <a:lnTo>
                  <a:pt x="1135"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5"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
          <p:cNvSpPr/>
          <p:nvPr/>
        </p:nvSpPr>
        <p:spPr>
          <a:xfrm rot="-503872">
            <a:off x="15420495" y="9696150"/>
            <a:ext cx="76938" cy="63787"/>
          </a:xfrm>
          <a:custGeom>
            <a:rect b="b" l="l" r="r" t="t"/>
            <a:pathLst>
              <a:path extrusionOk="0" h="2302" w="2270">
                <a:moveTo>
                  <a:pt x="802" y="0"/>
                </a:moveTo>
                <a:lnTo>
                  <a:pt x="301" y="300"/>
                </a:lnTo>
                <a:lnTo>
                  <a:pt x="902" y="1034"/>
                </a:lnTo>
                <a:lnTo>
                  <a:pt x="1" y="834"/>
                </a:lnTo>
                <a:lnTo>
                  <a:pt x="1" y="1434"/>
                </a:lnTo>
                <a:lnTo>
                  <a:pt x="902" y="1268"/>
                </a:lnTo>
                <a:lnTo>
                  <a:pt x="902" y="1268"/>
                </a:lnTo>
                <a:lnTo>
                  <a:pt x="268" y="2001"/>
                </a:lnTo>
                <a:lnTo>
                  <a:pt x="768" y="2302"/>
                </a:lnTo>
                <a:lnTo>
                  <a:pt x="1135" y="1401"/>
                </a:lnTo>
                <a:lnTo>
                  <a:pt x="1469" y="2302"/>
                </a:lnTo>
                <a:lnTo>
                  <a:pt x="2002" y="2001"/>
                </a:lnTo>
                <a:lnTo>
                  <a:pt x="1335" y="1301"/>
                </a:lnTo>
                <a:lnTo>
                  <a:pt x="1369" y="1268"/>
                </a:lnTo>
                <a:lnTo>
                  <a:pt x="2269" y="1434"/>
                </a:lnTo>
                <a:lnTo>
                  <a:pt x="2269" y="834"/>
                </a:lnTo>
                <a:lnTo>
                  <a:pt x="1369" y="1034"/>
                </a:lnTo>
                <a:lnTo>
                  <a:pt x="1969" y="267"/>
                </a:lnTo>
                <a:lnTo>
                  <a:pt x="1469" y="0"/>
                </a:lnTo>
                <a:lnTo>
                  <a:pt x="1135" y="867"/>
                </a:lnTo>
                <a:lnTo>
                  <a:pt x="802"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
          <p:cNvSpPr/>
          <p:nvPr/>
        </p:nvSpPr>
        <p:spPr>
          <a:xfrm rot="-503872">
            <a:off x="15508881" y="9683025"/>
            <a:ext cx="78023" cy="63787"/>
          </a:xfrm>
          <a:custGeom>
            <a:rect b="b" l="l" r="r" t="t"/>
            <a:pathLst>
              <a:path extrusionOk="0" h="2302" w="2302">
                <a:moveTo>
                  <a:pt x="801" y="0"/>
                </a:moveTo>
                <a:lnTo>
                  <a:pt x="300" y="267"/>
                </a:lnTo>
                <a:lnTo>
                  <a:pt x="901" y="1001"/>
                </a:lnTo>
                <a:lnTo>
                  <a:pt x="901" y="1034"/>
                </a:lnTo>
                <a:lnTo>
                  <a:pt x="0" y="834"/>
                </a:lnTo>
                <a:lnTo>
                  <a:pt x="0" y="1434"/>
                </a:lnTo>
                <a:lnTo>
                  <a:pt x="901" y="1268"/>
                </a:lnTo>
                <a:lnTo>
                  <a:pt x="901"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468" y="0"/>
                </a:lnTo>
                <a:lnTo>
                  <a:pt x="1134"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
          <p:cNvSpPr/>
          <p:nvPr/>
        </p:nvSpPr>
        <p:spPr>
          <a:xfrm rot="-503872">
            <a:off x="15597238" y="9669981"/>
            <a:ext cx="78057" cy="63787"/>
          </a:xfrm>
          <a:custGeom>
            <a:rect b="b" l="l" r="r" t="t"/>
            <a:pathLst>
              <a:path extrusionOk="0" h="2302" w="2303">
                <a:moveTo>
                  <a:pt x="834" y="0"/>
                </a:moveTo>
                <a:lnTo>
                  <a:pt x="301" y="267"/>
                </a:lnTo>
                <a:lnTo>
                  <a:pt x="934" y="1001"/>
                </a:lnTo>
                <a:lnTo>
                  <a:pt x="901" y="1034"/>
                </a:lnTo>
                <a:lnTo>
                  <a:pt x="0" y="834"/>
                </a:lnTo>
                <a:lnTo>
                  <a:pt x="0" y="1434"/>
                </a:lnTo>
                <a:lnTo>
                  <a:pt x="934" y="1268"/>
                </a:lnTo>
                <a:lnTo>
                  <a:pt x="301" y="2001"/>
                </a:lnTo>
                <a:lnTo>
                  <a:pt x="801" y="2302"/>
                </a:lnTo>
                <a:lnTo>
                  <a:pt x="1135" y="1401"/>
                </a:lnTo>
                <a:lnTo>
                  <a:pt x="1168" y="1401"/>
                </a:lnTo>
                <a:lnTo>
                  <a:pt x="1501" y="2302"/>
                </a:lnTo>
                <a:lnTo>
                  <a:pt x="2002" y="2001"/>
                </a:lnTo>
                <a:lnTo>
                  <a:pt x="1368" y="1301"/>
                </a:lnTo>
                <a:lnTo>
                  <a:pt x="1368" y="1268"/>
                </a:lnTo>
                <a:lnTo>
                  <a:pt x="2302" y="1434"/>
                </a:lnTo>
                <a:lnTo>
                  <a:pt x="2302" y="834"/>
                </a:lnTo>
                <a:lnTo>
                  <a:pt x="1368" y="1034"/>
                </a:lnTo>
                <a:lnTo>
                  <a:pt x="2002" y="267"/>
                </a:lnTo>
                <a:lnTo>
                  <a:pt x="1501" y="0"/>
                </a:lnTo>
                <a:lnTo>
                  <a:pt x="1168" y="867"/>
                </a:lnTo>
                <a:lnTo>
                  <a:pt x="834"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
          <p:cNvSpPr/>
          <p:nvPr/>
        </p:nvSpPr>
        <p:spPr>
          <a:xfrm rot="-503872">
            <a:off x="15686702" y="9656776"/>
            <a:ext cx="78057" cy="63787"/>
          </a:xfrm>
          <a:custGeom>
            <a:rect b="b" l="l" r="r" t="t"/>
            <a:pathLst>
              <a:path extrusionOk="0" h="2302" w="2303">
                <a:moveTo>
                  <a:pt x="802" y="0"/>
                </a:moveTo>
                <a:lnTo>
                  <a:pt x="268" y="267"/>
                </a:lnTo>
                <a:lnTo>
                  <a:pt x="902" y="1001"/>
                </a:lnTo>
                <a:lnTo>
                  <a:pt x="902" y="1034"/>
                </a:lnTo>
                <a:lnTo>
                  <a:pt x="1" y="834"/>
                </a:lnTo>
                <a:lnTo>
                  <a:pt x="1" y="1434"/>
                </a:lnTo>
                <a:lnTo>
                  <a:pt x="902" y="1268"/>
                </a:lnTo>
                <a:lnTo>
                  <a:pt x="268" y="2001"/>
                </a:lnTo>
                <a:lnTo>
                  <a:pt x="768" y="2302"/>
                </a:lnTo>
                <a:lnTo>
                  <a:pt x="1135" y="1401"/>
                </a:lnTo>
                <a:lnTo>
                  <a:pt x="1469" y="2302"/>
                </a:lnTo>
                <a:lnTo>
                  <a:pt x="1969" y="2001"/>
                </a:lnTo>
                <a:lnTo>
                  <a:pt x="1335" y="1301"/>
                </a:lnTo>
                <a:lnTo>
                  <a:pt x="1369" y="1268"/>
                </a:lnTo>
                <a:lnTo>
                  <a:pt x="2303" y="1434"/>
                </a:lnTo>
                <a:lnTo>
                  <a:pt x="2303" y="834"/>
                </a:lnTo>
                <a:lnTo>
                  <a:pt x="1369" y="1034"/>
                </a:lnTo>
                <a:lnTo>
                  <a:pt x="2002" y="267"/>
                </a:lnTo>
                <a:lnTo>
                  <a:pt x="1469" y="0"/>
                </a:lnTo>
                <a:lnTo>
                  <a:pt x="1135" y="867"/>
                </a:lnTo>
                <a:lnTo>
                  <a:pt x="802"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
          <p:cNvSpPr/>
          <p:nvPr/>
        </p:nvSpPr>
        <p:spPr>
          <a:xfrm rot="-503872">
            <a:off x="15775093" y="9643732"/>
            <a:ext cx="78023" cy="63787"/>
          </a:xfrm>
          <a:custGeom>
            <a:rect b="b" l="l" r="r" t="t"/>
            <a:pathLst>
              <a:path extrusionOk="0" h="2302" w="2302">
                <a:moveTo>
                  <a:pt x="834" y="0"/>
                </a:moveTo>
                <a:lnTo>
                  <a:pt x="300" y="267"/>
                </a:lnTo>
                <a:lnTo>
                  <a:pt x="934" y="1001"/>
                </a:lnTo>
                <a:lnTo>
                  <a:pt x="901" y="1034"/>
                </a:lnTo>
                <a:lnTo>
                  <a:pt x="0" y="834"/>
                </a:lnTo>
                <a:lnTo>
                  <a:pt x="0" y="1434"/>
                </a:lnTo>
                <a:lnTo>
                  <a:pt x="934" y="1268"/>
                </a:lnTo>
                <a:lnTo>
                  <a:pt x="300" y="2001"/>
                </a:lnTo>
                <a:lnTo>
                  <a:pt x="801" y="2302"/>
                </a:lnTo>
                <a:lnTo>
                  <a:pt x="1134" y="1401"/>
                </a:lnTo>
                <a:lnTo>
                  <a:pt x="1468" y="2302"/>
                </a:lnTo>
                <a:lnTo>
                  <a:pt x="2002" y="2001"/>
                </a:lnTo>
                <a:lnTo>
                  <a:pt x="1368" y="1301"/>
                </a:lnTo>
                <a:lnTo>
                  <a:pt x="1368" y="1268"/>
                </a:lnTo>
                <a:lnTo>
                  <a:pt x="2302" y="1434"/>
                </a:lnTo>
                <a:lnTo>
                  <a:pt x="2302" y="834"/>
                </a:lnTo>
                <a:lnTo>
                  <a:pt x="1368" y="1034"/>
                </a:lnTo>
                <a:lnTo>
                  <a:pt x="2002" y="267"/>
                </a:lnTo>
                <a:lnTo>
                  <a:pt x="1501" y="0"/>
                </a:lnTo>
                <a:lnTo>
                  <a:pt x="1168" y="867"/>
                </a:lnTo>
                <a:lnTo>
                  <a:pt x="1134" y="867"/>
                </a:lnTo>
                <a:lnTo>
                  <a:pt x="834"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
          <p:cNvSpPr/>
          <p:nvPr/>
        </p:nvSpPr>
        <p:spPr>
          <a:xfrm rot="-503872">
            <a:off x="15864557" y="9630525"/>
            <a:ext cx="78057" cy="63787"/>
          </a:xfrm>
          <a:custGeom>
            <a:rect b="b" l="l" r="r" t="t"/>
            <a:pathLst>
              <a:path extrusionOk="0" h="2302" w="2303">
                <a:moveTo>
                  <a:pt x="801" y="0"/>
                </a:moveTo>
                <a:lnTo>
                  <a:pt x="301" y="267"/>
                </a:lnTo>
                <a:lnTo>
                  <a:pt x="901" y="1001"/>
                </a:lnTo>
                <a:lnTo>
                  <a:pt x="901" y="1034"/>
                </a:lnTo>
                <a:lnTo>
                  <a:pt x="1" y="834"/>
                </a:lnTo>
                <a:lnTo>
                  <a:pt x="1" y="1434"/>
                </a:lnTo>
                <a:lnTo>
                  <a:pt x="901" y="1268"/>
                </a:lnTo>
                <a:lnTo>
                  <a:pt x="301" y="2001"/>
                </a:lnTo>
                <a:lnTo>
                  <a:pt x="801" y="2302"/>
                </a:lnTo>
                <a:lnTo>
                  <a:pt x="1135" y="1401"/>
                </a:lnTo>
                <a:lnTo>
                  <a:pt x="1468" y="2302"/>
                </a:lnTo>
                <a:lnTo>
                  <a:pt x="2002" y="2001"/>
                </a:lnTo>
                <a:lnTo>
                  <a:pt x="1335" y="1301"/>
                </a:lnTo>
                <a:lnTo>
                  <a:pt x="1368" y="1268"/>
                </a:lnTo>
                <a:lnTo>
                  <a:pt x="2302" y="1434"/>
                </a:lnTo>
                <a:lnTo>
                  <a:pt x="2302" y="834"/>
                </a:lnTo>
                <a:lnTo>
                  <a:pt x="1368" y="1034"/>
                </a:lnTo>
                <a:lnTo>
                  <a:pt x="1368" y="1034"/>
                </a:lnTo>
                <a:lnTo>
                  <a:pt x="1969" y="267"/>
                </a:lnTo>
                <a:lnTo>
                  <a:pt x="1468" y="0"/>
                </a:lnTo>
                <a:lnTo>
                  <a:pt x="1135" y="867"/>
                </a:lnTo>
                <a:lnTo>
                  <a:pt x="801" y="0"/>
                </a:lnTo>
                <a:close/>
              </a:path>
            </a:pathLst>
          </a:custGeom>
          <a:solidFill>
            <a:srgbClr val="E5B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
          <p:cNvSpPr/>
          <p:nvPr/>
        </p:nvSpPr>
        <p:spPr>
          <a:xfrm>
            <a:off x="26559069" y="8568925"/>
            <a:ext cx="753875" cy="469525"/>
          </a:xfrm>
          <a:custGeom>
            <a:rect b="b" l="l" r="r" t="t"/>
            <a:pathLst>
              <a:path extrusionOk="0" h="18781" w="30155">
                <a:moveTo>
                  <a:pt x="27186" y="2569"/>
                </a:moveTo>
                <a:lnTo>
                  <a:pt x="26519" y="7372"/>
                </a:lnTo>
                <a:lnTo>
                  <a:pt x="24251" y="7506"/>
                </a:lnTo>
                <a:lnTo>
                  <a:pt x="24251" y="7506"/>
                </a:lnTo>
                <a:lnTo>
                  <a:pt x="24851" y="2836"/>
                </a:lnTo>
                <a:lnTo>
                  <a:pt x="27186" y="2569"/>
                </a:lnTo>
                <a:close/>
                <a:moveTo>
                  <a:pt x="22583" y="3136"/>
                </a:moveTo>
                <a:lnTo>
                  <a:pt x="22049" y="7672"/>
                </a:lnTo>
                <a:lnTo>
                  <a:pt x="19014" y="7873"/>
                </a:lnTo>
                <a:lnTo>
                  <a:pt x="19214" y="3536"/>
                </a:lnTo>
                <a:lnTo>
                  <a:pt x="22583" y="3136"/>
                </a:lnTo>
                <a:close/>
                <a:moveTo>
                  <a:pt x="17012" y="3770"/>
                </a:moveTo>
                <a:lnTo>
                  <a:pt x="16812" y="8039"/>
                </a:lnTo>
                <a:lnTo>
                  <a:pt x="13777" y="8239"/>
                </a:lnTo>
                <a:lnTo>
                  <a:pt x="13610" y="4203"/>
                </a:lnTo>
                <a:lnTo>
                  <a:pt x="17012" y="3770"/>
                </a:lnTo>
                <a:close/>
                <a:moveTo>
                  <a:pt x="11408" y="4470"/>
                </a:moveTo>
                <a:lnTo>
                  <a:pt x="11608" y="8406"/>
                </a:lnTo>
                <a:lnTo>
                  <a:pt x="8540" y="8606"/>
                </a:lnTo>
                <a:lnTo>
                  <a:pt x="8006" y="4870"/>
                </a:lnTo>
                <a:lnTo>
                  <a:pt x="11408" y="4470"/>
                </a:lnTo>
                <a:close/>
                <a:moveTo>
                  <a:pt x="5838" y="5137"/>
                </a:moveTo>
                <a:lnTo>
                  <a:pt x="6371" y="8740"/>
                </a:lnTo>
                <a:lnTo>
                  <a:pt x="3302" y="8973"/>
                </a:lnTo>
                <a:lnTo>
                  <a:pt x="2435" y="5538"/>
                </a:lnTo>
                <a:lnTo>
                  <a:pt x="5838" y="5137"/>
                </a:lnTo>
                <a:close/>
                <a:moveTo>
                  <a:pt x="6571" y="10341"/>
                </a:moveTo>
                <a:lnTo>
                  <a:pt x="6872" y="12309"/>
                </a:lnTo>
                <a:lnTo>
                  <a:pt x="4136" y="12309"/>
                </a:lnTo>
                <a:lnTo>
                  <a:pt x="3703" y="10541"/>
                </a:lnTo>
                <a:lnTo>
                  <a:pt x="6571" y="10341"/>
                </a:lnTo>
                <a:close/>
                <a:moveTo>
                  <a:pt x="11675" y="9974"/>
                </a:moveTo>
                <a:lnTo>
                  <a:pt x="11775" y="12309"/>
                </a:lnTo>
                <a:lnTo>
                  <a:pt x="9073" y="12309"/>
                </a:lnTo>
                <a:lnTo>
                  <a:pt x="8773" y="10174"/>
                </a:lnTo>
                <a:lnTo>
                  <a:pt x="11675" y="9974"/>
                </a:lnTo>
                <a:close/>
                <a:moveTo>
                  <a:pt x="16745" y="9640"/>
                </a:moveTo>
                <a:lnTo>
                  <a:pt x="16645" y="12309"/>
                </a:lnTo>
                <a:lnTo>
                  <a:pt x="13977" y="12309"/>
                </a:lnTo>
                <a:lnTo>
                  <a:pt x="13877" y="9841"/>
                </a:lnTo>
                <a:lnTo>
                  <a:pt x="16745" y="9640"/>
                </a:lnTo>
                <a:close/>
                <a:moveTo>
                  <a:pt x="21816" y="9274"/>
                </a:moveTo>
                <a:lnTo>
                  <a:pt x="21449" y="12309"/>
                </a:lnTo>
                <a:lnTo>
                  <a:pt x="18847" y="12309"/>
                </a:lnTo>
                <a:lnTo>
                  <a:pt x="18947" y="9474"/>
                </a:lnTo>
                <a:lnTo>
                  <a:pt x="21816" y="9274"/>
                </a:lnTo>
                <a:close/>
                <a:moveTo>
                  <a:pt x="26319" y="8973"/>
                </a:moveTo>
                <a:lnTo>
                  <a:pt x="25885" y="12309"/>
                </a:lnTo>
                <a:lnTo>
                  <a:pt x="23650" y="12309"/>
                </a:lnTo>
                <a:lnTo>
                  <a:pt x="24051" y="9140"/>
                </a:lnTo>
                <a:lnTo>
                  <a:pt x="26319" y="8973"/>
                </a:lnTo>
                <a:close/>
                <a:moveTo>
                  <a:pt x="7105" y="13910"/>
                </a:moveTo>
                <a:lnTo>
                  <a:pt x="7472" y="16612"/>
                </a:lnTo>
                <a:lnTo>
                  <a:pt x="5204" y="16612"/>
                </a:lnTo>
                <a:lnTo>
                  <a:pt x="4537" y="13910"/>
                </a:lnTo>
                <a:close/>
                <a:moveTo>
                  <a:pt x="11842" y="13910"/>
                </a:moveTo>
                <a:lnTo>
                  <a:pt x="11975" y="16612"/>
                </a:lnTo>
                <a:lnTo>
                  <a:pt x="9707" y="16612"/>
                </a:lnTo>
                <a:lnTo>
                  <a:pt x="9307" y="13910"/>
                </a:lnTo>
                <a:close/>
                <a:moveTo>
                  <a:pt x="16579" y="13910"/>
                </a:moveTo>
                <a:lnTo>
                  <a:pt x="16445" y="16612"/>
                </a:lnTo>
                <a:lnTo>
                  <a:pt x="14177" y="16612"/>
                </a:lnTo>
                <a:lnTo>
                  <a:pt x="14043" y="13910"/>
                </a:lnTo>
                <a:close/>
                <a:moveTo>
                  <a:pt x="21249" y="13910"/>
                </a:moveTo>
                <a:lnTo>
                  <a:pt x="20915" y="16612"/>
                </a:lnTo>
                <a:lnTo>
                  <a:pt x="18647" y="16612"/>
                </a:lnTo>
                <a:lnTo>
                  <a:pt x="18780" y="13910"/>
                </a:lnTo>
                <a:close/>
                <a:moveTo>
                  <a:pt x="25652" y="13910"/>
                </a:moveTo>
                <a:lnTo>
                  <a:pt x="25285" y="16612"/>
                </a:lnTo>
                <a:lnTo>
                  <a:pt x="23117" y="16612"/>
                </a:lnTo>
                <a:lnTo>
                  <a:pt x="23450" y="13910"/>
                </a:lnTo>
                <a:close/>
                <a:moveTo>
                  <a:pt x="30155" y="0"/>
                </a:moveTo>
                <a:lnTo>
                  <a:pt x="27920" y="267"/>
                </a:lnTo>
                <a:lnTo>
                  <a:pt x="22783" y="901"/>
                </a:lnTo>
                <a:lnTo>
                  <a:pt x="967" y="3503"/>
                </a:lnTo>
                <a:cubicBezTo>
                  <a:pt x="934" y="3503"/>
                  <a:pt x="934" y="3536"/>
                  <a:pt x="901" y="3536"/>
                </a:cubicBezTo>
                <a:lnTo>
                  <a:pt x="834" y="3536"/>
                </a:lnTo>
                <a:cubicBezTo>
                  <a:pt x="767" y="3569"/>
                  <a:pt x="701" y="3603"/>
                  <a:pt x="667" y="3603"/>
                </a:cubicBezTo>
                <a:cubicBezTo>
                  <a:pt x="601" y="3636"/>
                  <a:pt x="534" y="3670"/>
                  <a:pt x="467" y="3703"/>
                </a:cubicBezTo>
                <a:cubicBezTo>
                  <a:pt x="400" y="3770"/>
                  <a:pt x="334" y="3803"/>
                  <a:pt x="300" y="3903"/>
                </a:cubicBezTo>
                <a:cubicBezTo>
                  <a:pt x="267" y="3936"/>
                  <a:pt x="200" y="3936"/>
                  <a:pt x="200" y="3970"/>
                </a:cubicBezTo>
                <a:cubicBezTo>
                  <a:pt x="167" y="4003"/>
                  <a:pt x="167" y="4003"/>
                  <a:pt x="167" y="4003"/>
                </a:cubicBezTo>
                <a:cubicBezTo>
                  <a:pt x="100" y="4103"/>
                  <a:pt x="67" y="4203"/>
                  <a:pt x="67" y="4303"/>
                </a:cubicBezTo>
                <a:cubicBezTo>
                  <a:pt x="33" y="4337"/>
                  <a:pt x="33" y="4370"/>
                  <a:pt x="0" y="4437"/>
                </a:cubicBezTo>
                <a:cubicBezTo>
                  <a:pt x="0" y="4570"/>
                  <a:pt x="0" y="4737"/>
                  <a:pt x="33" y="4870"/>
                </a:cubicBezTo>
                <a:lnTo>
                  <a:pt x="3302" y="17980"/>
                </a:lnTo>
                <a:lnTo>
                  <a:pt x="3503" y="18780"/>
                </a:lnTo>
                <a:lnTo>
                  <a:pt x="26586" y="18780"/>
                </a:lnTo>
                <a:cubicBezTo>
                  <a:pt x="26586" y="18747"/>
                  <a:pt x="26619" y="18747"/>
                  <a:pt x="26652" y="18747"/>
                </a:cubicBezTo>
                <a:cubicBezTo>
                  <a:pt x="26686" y="18714"/>
                  <a:pt x="26719" y="18680"/>
                  <a:pt x="26786" y="18680"/>
                </a:cubicBezTo>
                <a:cubicBezTo>
                  <a:pt x="26853" y="18647"/>
                  <a:pt x="26919" y="18614"/>
                  <a:pt x="26986" y="18547"/>
                </a:cubicBezTo>
                <a:cubicBezTo>
                  <a:pt x="27019" y="18513"/>
                  <a:pt x="27053" y="18447"/>
                  <a:pt x="27086" y="18413"/>
                </a:cubicBezTo>
                <a:cubicBezTo>
                  <a:pt x="27119" y="18380"/>
                  <a:pt x="27186" y="18313"/>
                  <a:pt x="27220" y="18247"/>
                </a:cubicBezTo>
                <a:cubicBezTo>
                  <a:pt x="27253" y="18180"/>
                  <a:pt x="27253" y="18113"/>
                  <a:pt x="27286" y="18080"/>
                </a:cubicBezTo>
                <a:cubicBezTo>
                  <a:pt x="27320" y="18013"/>
                  <a:pt x="27320" y="17946"/>
                  <a:pt x="27353" y="17880"/>
                </a:cubicBezTo>
                <a:lnTo>
                  <a:pt x="27353" y="17846"/>
                </a:lnTo>
                <a:lnTo>
                  <a:pt x="30155" y="0"/>
                </a:lnTo>
                <a:close/>
              </a:path>
            </a:pathLst>
          </a:custGeom>
          <a:solidFill>
            <a:srgbClr val="B87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th Gu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2019-01-09T23:22:57Z</dcterms:created>
  <dc:creator>Station 5</dc:creator>
</cp:coreProperties>
</file>