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DBD52B6-E9CC-40CF-A21C-310A168F3ADB}">
  <a:tblStyle styleId="{2DBD52B6-E9CC-40CF-A21C-310A168F3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34a41f7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34a41f7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34a41f7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34a41f7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c34a41f7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c34a41f7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4270cc57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4270cc57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c4270cc5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c4270cc5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hugo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4270cc5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4270cc5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4270cc57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4270cc57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4270cc57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4270cc57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34a41f7b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34a41f7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34a41f7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34a41f7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34a41f7b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34a41f7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34a41f7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34a41f7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34a41f7b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34a41f7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git car interface crée avant tout pour le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drive car nous </a:t>
            </a:r>
            <a:r>
              <a:rPr lang="fr"/>
              <a:t>possédons</a:t>
            </a:r>
            <a:r>
              <a:rPr lang="fr"/>
              <a:t> tous une adresse mail et il y a des outils intégrés pour les documents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eclipse car gratuit disponible sur les pc de l’iut et possède import auto, indentation, plusieurs fonctionnalités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34a41f7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34a41f7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clement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34a41f7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34a41f7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34a41f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34a41f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34a41f7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34a41f7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05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7" name="Google Shape;37;p4"/>
          <p:cNvGrpSpPr/>
          <p:nvPr/>
        </p:nvGrpSpPr>
        <p:grpSpPr>
          <a:xfrm>
            <a:off x="6098373" y="3903667"/>
            <a:ext cx="3045624" cy="988618"/>
            <a:chOff x="6098364" y="3903666"/>
            <a:chExt cx="3045624" cy="1015216"/>
          </a:xfrm>
        </p:grpSpPr>
        <p:sp>
          <p:nvSpPr>
            <p:cNvPr id="38" name="Google Shape;38;p4"/>
            <p:cNvSpPr/>
            <p:nvPr/>
          </p:nvSpPr>
          <p:spPr>
            <a:xfrm>
              <a:off x="7113603" y="390366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8128788" y="3903680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flipH="1" rot="10800000">
              <a:off x="8128788" y="3903682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6098364" y="39036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Interpréteur de pseudo-code</a:t>
            </a:r>
            <a:endParaRPr/>
          </a:p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tutoré s3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145450" y="4022875"/>
            <a:ext cx="19497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LABBE           Hugo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CORNILLEAU       Titouan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BARON      Clément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CADOREL            Loan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MANDE   Sébastien</a:t>
            </a:r>
            <a:endParaRPr sz="1200"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550" y="0"/>
            <a:ext cx="1708901" cy="12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</a:t>
            </a:r>
            <a:r>
              <a:rPr b="1" lang="fr" sz="1400">
                <a:solidFill>
                  <a:schemeClr val="accent2"/>
                </a:solidFill>
              </a:rPr>
              <a:t>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Diagramme de Gantt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74886" r="0" t="0"/>
          <a:stretch/>
        </p:blipFill>
        <p:spPr>
          <a:xfrm>
            <a:off x="2907750" y="379050"/>
            <a:ext cx="2926016" cy="38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75686" t="0"/>
          <a:stretch/>
        </p:blipFill>
        <p:spPr>
          <a:xfrm>
            <a:off x="74800" y="379050"/>
            <a:ext cx="2832951" cy="38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</a:t>
            </a:r>
            <a:r>
              <a:rPr b="1" lang="fr" sz="1400">
                <a:solidFill>
                  <a:schemeClr val="accent2"/>
                </a:solidFill>
              </a:rPr>
              <a:t>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Répartition des tâches et des rôles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50675" y="1103850"/>
            <a:ext cx="32442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Hugo		-    Loan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Titouan	-    Clément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-    Sébastien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420725" y="2066850"/>
            <a:ext cx="2571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Rédaction du rapport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Sébastien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Clément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350675" y="3048000"/>
            <a:ext cx="27114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du diaporama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Sébastien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Clément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1196825" y="598375"/>
            <a:ext cx="1551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Tâches</a:t>
            </a:r>
            <a:endParaRPr sz="1800"/>
          </a:p>
        </p:txBody>
      </p:sp>
      <p:sp>
        <p:nvSpPr>
          <p:cNvPr id="177" name="Google Shape;177;p23"/>
          <p:cNvSpPr txBox="1"/>
          <p:nvPr/>
        </p:nvSpPr>
        <p:spPr>
          <a:xfrm>
            <a:off x="3594875" y="598375"/>
            <a:ext cx="15519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Rôles</a:t>
            </a:r>
            <a:endParaRPr sz="1800"/>
          </a:p>
        </p:txBody>
      </p:sp>
      <p:sp>
        <p:nvSpPr>
          <p:cNvPr id="178" name="Google Shape;178;p23"/>
          <p:cNvSpPr txBox="1"/>
          <p:nvPr/>
        </p:nvSpPr>
        <p:spPr>
          <a:xfrm>
            <a:off x="3270150" y="1112650"/>
            <a:ext cx="1752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Chef de projet</a:t>
            </a:r>
            <a:r>
              <a:rPr lang="fr"/>
              <a:t>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Hugo		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244350" y="1869950"/>
            <a:ext cx="1804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Développeurs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Hugo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Titouan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347200" y="2963850"/>
            <a:ext cx="1804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Secrétaire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Clément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Sébastien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375250" y="3786625"/>
            <a:ext cx="13836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Testeur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</a:t>
            </a:r>
            <a:r>
              <a:rPr b="1" lang="fr" sz="1400">
                <a:solidFill>
                  <a:schemeClr val="accent2"/>
                </a:solidFill>
              </a:rPr>
              <a:t>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Problèmes rencontrés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17900" y="645125"/>
            <a:ext cx="44877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504900" y="878875"/>
            <a:ext cx="29265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Fonction Si/Sinon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Imbrication des conditions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Affichage </a:t>
            </a:r>
            <a:r>
              <a:rPr lang="fr"/>
              <a:t>Pas à pas</a:t>
            </a:r>
            <a:endParaRPr/>
          </a:p>
        </p:txBody>
      </p:sp>
      <p:pic>
        <p:nvPicPr>
          <p:cNvPr descr="Résultat de recherche d'images pour &quot;logo problème&quot;"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50" y="2539226"/>
            <a:ext cx="1850050" cy="13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725"/>
            <a:ext cx="5937050" cy="38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Affectation des variables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0" y="864400"/>
            <a:ext cx="7747425" cy="26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aller plus loin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11700" y="1220500"/>
            <a:ext cx="85206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Réaliser un mode Graphique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Gérer les boucles pour.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Gérer les tableaux. </a:t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</a:t>
            </a:r>
            <a:r>
              <a:rPr lang="fr" sz="1200">
                <a:solidFill>
                  <a:schemeClr val="accent2"/>
                </a:solidFill>
              </a:rPr>
              <a:t>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Pour aller plus loin</a:t>
            </a:r>
            <a:endParaRPr b="1"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473" y="121550"/>
            <a:ext cx="3501900" cy="4722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3775850" y="54750"/>
            <a:ext cx="2991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rgbClr val="FFFFFF"/>
                </a:solidFill>
              </a:rPr>
              <a:t>e</a:t>
            </a:r>
            <a:endParaRPr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graphicFrame>
        <p:nvGraphicFramePr>
          <p:cNvPr id="225" name="Google Shape;225;p29"/>
          <p:cNvGraphicFramePr/>
          <p:nvPr/>
        </p:nvGraphicFramePr>
        <p:xfrm>
          <a:off x="966175" y="14291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{2DBD52B6-E9CC-40CF-A21C-310A168F3ADB}</a:tableStyleId>
              </a:tblPr>
              <a:tblGrid>
                <a:gridCol w="3061225"/>
                <a:gridCol w="2156950"/>
              </a:tblGrid>
              <a:tr h="505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Objectifs d’apprentissage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Objectifs personnels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Analyser des besoins ↲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↳ communication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C7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S’exercer à la programmation ↲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↳ S’organiser lors de travaux en équipe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Réaliser des documents complémentaires ↲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conclure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nous avoir écouté</a:t>
            </a:r>
            <a:endParaRPr/>
          </a:p>
        </p:txBody>
      </p:sp>
      <p:sp>
        <p:nvSpPr>
          <p:cNvPr id="232" name="Google Shape;232;p30"/>
          <p:cNvSpPr txBox="1"/>
          <p:nvPr>
            <p:ph idx="1" type="subTitle"/>
          </p:nvPr>
        </p:nvSpPr>
        <p:spPr>
          <a:xfrm>
            <a:off x="7145450" y="4022875"/>
            <a:ext cx="19497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LABBE           Hugo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CORNILLEAU       Titouan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BARON      Clément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CADOREL            Loan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MANDE   Sébastien</a:t>
            </a:r>
            <a:endParaRPr sz="120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550" y="0"/>
            <a:ext cx="1708901" cy="128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11700" y="1220500"/>
            <a:ext cx="38115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fr">
                <a:solidFill>
                  <a:schemeClr val="dk1"/>
                </a:solidFill>
              </a:rPr>
              <a:t>Présentation du projet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Objectifs du projet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Ressources utilisées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Outils utilisés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fr">
                <a:solidFill>
                  <a:schemeClr val="dk1"/>
                </a:solidFill>
              </a:rPr>
              <a:t>Préambule du projet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Capture du besoin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Fonctionnalités prévues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Rédaction du cahier des charges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romanUcPeriod"/>
            </a:pPr>
            <a:r>
              <a:rPr lang="fr">
                <a:solidFill>
                  <a:schemeClr val="accent2"/>
                </a:solidFill>
              </a:rPr>
              <a:t>Réalisation du projet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Diagramme de Gantt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Répartition des tâches et des rôles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Problèmes rencontrés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Affectation des variables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UcPeriod"/>
            </a:pPr>
            <a:r>
              <a:rPr lang="fr">
                <a:solidFill>
                  <a:schemeClr val="accent2"/>
                </a:solidFill>
              </a:rPr>
              <a:t>Pour aller plus loin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Présentation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Objectifs du projet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264950" y="902250"/>
            <a:ext cx="54945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Objectifs 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préparer à des rencontres dans un milieu professionnel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comprendre les besoins d’un client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réaliser un interpréteur de pseudo-code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846525"/>
            <a:ext cx="3061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Fournies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Cahier des charges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classe Interpréteur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Une liste des fonctionnalités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373200" y="902625"/>
            <a:ext cx="3061500" cy="1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JavaDoc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Intranet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Présentation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Ressources utilisées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246250" y="3033225"/>
            <a:ext cx="50562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Ressources personnelles 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-"/>
            </a:pPr>
            <a:r>
              <a:rPr lang="fr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création de fichiers tests (pseudo-code)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descr="Résultat de recherche d'images pour &quot;eclipse logiciel logo&quot;"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25" y="1142300"/>
            <a:ext cx="1980075" cy="198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github logo&quot;"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700" y="2879700"/>
            <a:ext cx="2263775" cy="22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google drive logo&quot;"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417" y="803946"/>
            <a:ext cx="1696750" cy="16967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22663" y="3392575"/>
            <a:ext cx="18612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Programmation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954350" y="250900"/>
            <a:ext cx="20568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Partage des documents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738575" y="2948575"/>
            <a:ext cx="18612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Sauvegardes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Présentation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Outils utilisés</a:t>
            </a:r>
            <a:endParaRPr b="1"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5" y="203063"/>
            <a:ext cx="4512407" cy="3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533975" y="2945225"/>
            <a:ext cx="35904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Temps de vie du besoin :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Tant qu’il y aura des cours d’algorithmique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Evolution du besoin :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Ajout de nouveaux langages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Préambule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Capture du besoin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50" y="369675"/>
            <a:ext cx="44007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Interface ergonomique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Lecture d’un fichier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Affichage d’une trace des variables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Gestion du pas à pas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4538"/>
            <a:ext cx="4400800" cy="22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Préambule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Fonctionnalités prévues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93000" y="416425"/>
            <a:ext cx="4550100" cy="4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Définition des fonctionnalités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Gestion de lecture et d’écriture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Trace d’exécution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Gestion des boucles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Compréhension des demandes du client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Interface CUI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Définition des priorités 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Primordiales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Ouvrir un fichier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Types des variables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Pas à pas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Essentielles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Affectation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Gérer la boucle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Importantes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rendre à une ligne précise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Comfortaa"/>
              <a:buChar char="-"/>
            </a:pPr>
            <a:r>
              <a:rPr lang="fr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Non négligeable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-"/>
            </a:pPr>
            <a:r>
              <a:rPr lang="fr" sz="11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Tableau jusqu’à trois dimensions</a:t>
            </a:r>
            <a:endParaRPr sz="11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fr" sz="1400">
                <a:solidFill>
                  <a:schemeClr val="dk1"/>
                </a:solidFill>
              </a:rPr>
              <a:t>Préambule du projet</a:t>
            </a:r>
            <a:endParaRPr b="1"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Rédaction du cahier des charges</a:t>
            </a:r>
            <a:endParaRPr b="1"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lang="fr" sz="1400">
                <a:solidFill>
                  <a:schemeClr val="accent2"/>
                </a:solidFill>
              </a:rPr>
              <a:t>Réalisation du projet</a:t>
            </a:r>
            <a:endParaRPr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Diagramme de Gantt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95306" y="44986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/18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5759400" y="645125"/>
            <a:ext cx="3384600" cy="3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Présentation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Objectifs du projet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Ressources utilisées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Outils utilisés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lang="fr" sz="1400">
                <a:solidFill>
                  <a:schemeClr val="dk1"/>
                </a:solidFill>
              </a:rPr>
              <a:t>Préambule du projet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Capture du besoin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Fonctionnalités prévues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Rédaction du cahier des charges</a:t>
            </a:r>
            <a:endParaRPr sz="12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UcPeriod"/>
            </a:pPr>
            <a:r>
              <a:rPr b="1" lang="fr" sz="1400">
                <a:solidFill>
                  <a:schemeClr val="accent2"/>
                </a:solidFill>
              </a:rPr>
              <a:t>Réalisation</a:t>
            </a:r>
            <a:r>
              <a:rPr b="1" lang="fr" sz="1400">
                <a:solidFill>
                  <a:schemeClr val="accent2"/>
                </a:solidFill>
              </a:rPr>
              <a:t> du projet</a:t>
            </a:r>
            <a:endParaRPr b="1" sz="14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b="1" lang="fr" sz="1200">
                <a:solidFill>
                  <a:schemeClr val="accent2"/>
                </a:solidFill>
              </a:rPr>
              <a:t>Diagramme de Gantt</a:t>
            </a:r>
            <a:endParaRPr b="1"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Répartition des tâches et des rôles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Problèmes rencontrés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Affectation des variables</a:t>
            </a:r>
            <a:endParaRPr sz="1200">
              <a:solidFill>
                <a:schemeClr val="accent2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lphaUcPeriod"/>
            </a:pPr>
            <a:r>
              <a:rPr lang="fr" sz="1200">
                <a:solidFill>
                  <a:schemeClr val="accent2"/>
                </a:solidFill>
              </a:rPr>
              <a:t>Pour aller plus loin</a:t>
            </a:r>
            <a:endParaRPr sz="1200">
              <a:solidFill>
                <a:schemeClr val="accent2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50570" t="0"/>
          <a:stretch/>
        </p:blipFill>
        <p:spPr>
          <a:xfrm>
            <a:off x="74800" y="379050"/>
            <a:ext cx="5759401" cy="38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