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52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bchan/eFormRepair" TargetMode="External"/><Relationship Id="rId2" Type="http://schemas.openxmlformats.org/officeDocument/2006/relationships/hyperlink" Target="https://youtu.be/js1hgXcDA3w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bchan/eFormRepair" TargetMode="External"/><Relationship Id="rId2" Type="http://schemas.openxmlformats.org/officeDocument/2006/relationships/hyperlink" Target="https://youtu.be/js1hgXcDA3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828800"/>
            <a:ext cx="7766936" cy="2222036"/>
          </a:xfrm>
        </p:spPr>
        <p:txBody>
          <a:bodyPr/>
          <a:lstStyle/>
          <a:p>
            <a:pPr algn="ctr"/>
            <a:r>
              <a:rPr lang="en-HK" dirty="0" smtClean="0">
                <a:solidFill>
                  <a:srgbClr val="00B0F0"/>
                </a:solidFill>
              </a:rPr>
              <a:t>Title: e-Form Repair</a:t>
            </a:r>
            <a:br>
              <a:rPr lang="en-HK" dirty="0" smtClean="0">
                <a:solidFill>
                  <a:srgbClr val="00B0F0"/>
                </a:solidFill>
              </a:rPr>
            </a:br>
            <a:r>
              <a:rPr lang="en-HK" dirty="0" smtClean="0">
                <a:solidFill>
                  <a:srgbClr val="00B0F0"/>
                </a:solidFill>
              </a:rPr>
              <a:t>Restful API        </a:t>
            </a:r>
            <a:r>
              <a:rPr lang="en-HK" dirty="0" smtClean="0"/>
              <a:t/>
            </a:r>
            <a:br>
              <a:rPr lang="en-HK" dirty="0" smtClean="0"/>
            </a:br>
            <a:r>
              <a:rPr lang="en-HK" dirty="0" smtClean="0"/>
              <a:t> 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6" y="3461657"/>
            <a:ext cx="8495349" cy="2332653"/>
          </a:xfrm>
        </p:spPr>
        <p:txBody>
          <a:bodyPr>
            <a:normAutofit fontScale="40000" lnSpcReduction="20000"/>
          </a:bodyPr>
          <a:lstStyle/>
          <a:p>
            <a:pPr algn="ctr"/>
            <a:r>
              <a:rPr lang="en-HK" sz="4500" dirty="0" smtClean="0"/>
              <a:t>Name: Dickey Chan Lee HO</a:t>
            </a:r>
          </a:p>
          <a:p>
            <a:pPr algn="ctr"/>
            <a:r>
              <a:rPr lang="en-HK" sz="4500" dirty="0" smtClean="0"/>
              <a:t>Student ID: </a:t>
            </a:r>
            <a:r>
              <a:rPr lang="en-HK" sz="4500" dirty="0" smtClean="0"/>
              <a:t>187009658</a:t>
            </a:r>
          </a:p>
          <a:p>
            <a:pPr algn="l"/>
            <a:r>
              <a:rPr lang="en-HK" altLang="zh-TW" sz="4000" b="1" dirty="0" err="1" smtClean="0">
                <a:solidFill>
                  <a:schemeClr val="tx1"/>
                </a:solidFill>
                <a:hlinkClick r:id="rId2"/>
              </a:rPr>
              <a:t>Youtube</a:t>
            </a:r>
            <a:r>
              <a:rPr lang="en-HK" altLang="zh-TW" sz="4000" b="1" dirty="0" smtClean="0">
                <a:solidFill>
                  <a:schemeClr val="tx1"/>
                </a:solidFill>
                <a:hlinkClick r:id="rId2"/>
              </a:rPr>
              <a:t> video</a:t>
            </a:r>
            <a:endParaRPr lang="en-US" altLang="zh-TW" sz="4000" b="1" dirty="0" smtClean="0">
              <a:solidFill>
                <a:schemeClr val="tx1"/>
              </a:solidFill>
              <a:hlinkClick r:id="rId2"/>
            </a:endParaRPr>
          </a:p>
          <a:p>
            <a:pPr algn="l"/>
            <a:r>
              <a:rPr lang="en-US" altLang="zh-TW" sz="4000" dirty="0" smtClean="0">
                <a:solidFill>
                  <a:schemeClr val="tx1"/>
                </a:solidFill>
                <a:hlinkClick r:id="rId2"/>
              </a:rPr>
              <a:t>https://youtu.be/js1hgXcDA3w</a:t>
            </a:r>
            <a:endParaRPr lang="en-US" altLang="zh-TW" sz="4000" dirty="0" smtClean="0">
              <a:solidFill>
                <a:schemeClr val="tx1"/>
              </a:solidFill>
            </a:endParaRPr>
          </a:p>
          <a:p>
            <a:pPr algn="l"/>
            <a:endParaRPr lang="en-HK" altLang="zh-TW" sz="4000" dirty="0" smtClean="0"/>
          </a:p>
          <a:p>
            <a:pPr algn="l"/>
            <a:r>
              <a:rPr lang="en-HK" altLang="zh-TW" sz="4000" b="1" dirty="0" err="1" smtClean="0"/>
              <a:t>Gitub</a:t>
            </a:r>
            <a:endParaRPr lang="en-HK" altLang="zh-TW" sz="4000" b="1" dirty="0" smtClean="0"/>
          </a:p>
          <a:p>
            <a:pPr algn="l"/>
            <a:r>
              <a:rPr lang="en-US" sz="4000" dirty="0" smtClean="0">
                <a:hlinkClick r:id="rId3"/>
              </a:rPr>
              <a:t>https://github.com/labchan/eFormRepair</a:t>
            </a:r>
            <a:endParaRPr lang="zh-TW" altLang="en-US" sz="4000" dirty="0" smtClean="0"/>
          </a:p>
          <a:p>
            <a:pPr algn="l"/>
            <a:endParaRPr lang="en-HK" dirty="0" smtClean="0"/>
          </a:p>
          <a:p>
            <a:pPr algn="l"/>
            <a:endParaRPr lang="en-HK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0931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>
                <a:solidFill>
                  <a:srgbClr val="00B0F0"/>
                </a:solidFill>
              </a:rPr>
              <a:t>e-Form </a:t>
            </a:r>
            <a:r>
              <a:rPr lang="en-HK" dirty="0" smtClean="0">
                <a:solidFill>
                  <a:srgbClr val="00B0F0"/>
                </a:solidFill>
              </a:rPr>
              <a:t>Repair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HK" dirty="0" smtClean="0"/>
              <a:t>Background:</a:t>
            </a:r>
          </a:p>
          <a:p>
            <a:pPr marL="0" indent="0">
              <a:buNone/>
            </a:pPr>
            <a:r>
              <a:rPr lang="en-HK" dirty="0" smtClean="0"/>
              <a:t>This programme is designed to facilitate user to keep record of the facilities defects such as lightings / air conditioning / pumping drainage / furniture / and other building facilities problems.</a:t>
            </a:r>
          </a:p>
          <a:p>
            <a:pPr marL="0" indent="0">
              <a:buNone/>
            </a:pPr>
            <a:endParaRPr lang="en-HK" dirty="0"/>
          </a:p>
          <a:p>
            <a:pPr marL="0" indent="0">
              <a:buNone/>
            </a:pPr>
            <a:r>
              <a:rPr lang="en-HK" dirty="0" smtClean="0"/>
              <a:t>Users would be able to create / search / deleted / edit their respective repair order in the system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1402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HK" sz="2800" dirty="0" smtClean="0"/>
              <a:t>System :</a:t>
            </a:r>
          </a:p>
          <a:p>
            <a:r>
              <a:rPr lang="en-HK" sz="2800" dirty="0" smtClean="0"/>
              <a:t>Backend (Server) : </a:t>
            </a:r>
            <a:r>
              <a:rPr lang="en-HK" sz="2800" dirty="0" err="1" smtClean="0"/>
              <a:t>Nodejs</a:t>
            </a:r>
            <a:endParaRPr lang="en-HK" sz="2800" dirty="0" smtClean="0"/>
          </a:p>
          <a:p>
            <a:pPr marL="457200" lvl="1" indent="0">
              <a:buNone/>
            </a:pPr>
            <a:r>
              <a:rPr lang="en-HK" sz="2600" dirty="0" smtClean="0"/>
              <a:t>Get API / POST API / Delete API / Put API</a:t>
            </a:r>
          </a:p>
          <a:p>
            <a:r>
              <a:rPr lang="en-HK" sz="2800" dirty="0" smtClean="0"/>
              <a:t>Database				: </a:t>
            </a:r>
            <a:r>
              <a:rPr lang="en-HK" sz="2800" dirty="0" err="1" smtClean="0"/>
              <a:t>Mysql</a:t>
            </a:r>
            <a:endParaRPr lang="en-HK" sz="2800" dirty="0" smtClean="0"/>
          </a:p>
          <a:p>
            <a:r>
              <a:rPr lang="en-HK" sz="2800" dirty="0" smtClean="0"/>
              <a:t>Frontend				: Angular</a:t>
            </a:r>
          </a:p>
          <a:p>
            <a:pPr marL="0" indent="0">
              <a:buNone/>
            </a:pPr>
            <a:r>
              <a:rPr lang="en-HK" sz="2800" dirty="0" smtClean="0"/>
              <a:t>Demonstration:</a:t>
            </a:r>
          </a:p>
          <a:p>
            <a:r>
              <a:rPr lang="en-HK" sz="2800" dirty="0" smtClean="0"/>
              <a:t>POSTMAN</a:t>
            </a:r>
          </a:p>
          <a:p>
            <a:pPr marL="0" indent="0">
              <a:buNone/>
            </a:pPr>
            <a:endParaRPr lang="en-HK" sz="2800" dirty="0" smtClean="0"/>
          </a:p>
          <a:p>
            <a:pPr marL="0" indent="0">
              <a:buNone/>
            </a:pPr>
            <a:endParaRPr lang="en-HK" sz="2800" dirty="0"/>
          </a:p>
        </p:txBody>
      </p:sp>
    </p:spTree>
    <p:extLst>
      <p:ext uri="{BB962C8B-B14F-4D97-AF65-F5344CB8AC3E}">
        <p14:creationId xmlns="" xmlns:p14="http://schemas.microsoft.com/office/powerpoint/2010/main" val="135210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HK" altLang="zh-TW" dirty="0" err="1" smtClean="0">
                <a:solidFill>
                  <a:schemeClr val="tx1"/>
                </a:solidFill>
                <a:hlinkClick r:id="rId2"/>
              </a:rPr>
              <a:t>Youtube</a:t>
            </a:r>
            <a:r>
              <a:rPr lang="en-HK" altLang="zh-TW" dirty="0" smtClean="0">
                <a:solidFill>
                  <a:schemeClr val="tx1"/>
                </a:solidFill>
                <a:hlinkClick r:id="rId2"/>
              </a:rPr>
              <a:t> video</a:t>
            </a:r>
            <a:endParaRPr lang="en-US" altLang="zh-TW" dirty="0" smtClean="0">
              <a:solidFill>
                <a:schemeClr val="tx1"/>
              </a:solidFill>
              <a:hlinkClick r:id="rId2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hlinkClick r:id="rId2"/>
              </a:rPr>
              <a:t>https://youtu.be/js1hgXcDA3w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HK" altLang="zh-TW" dirty="0" smtClean="0"/>
          </a:p>
          <a:p>
            <a:pPr>
              <a:buNone/>
            </a:pPr>
            <a:r>
              <a:rPr lang="en-HK" altLang="zh-TW" dirty="0" err="1" smtClean="0"/>
              <a:t>Gitub</a:t>
            </a:r>
            <a:endParaRPr lang="en-HK" altLang="zh-TW" dirty="0" smtClean="0"/>
          </a:p>
          <a:p>
            <a:pPr>
              <a:buNone/>
            </a:pPr>
            <a:r>
              <a:rPr lang="en-US" dirty="0" smtClean="0">
                <a:hlinkClick r:id="rId3"/>
              </a:rPr>
              <a:t>https://github.com/labchan/eFormRepair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2155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214</TotalTime>
  <Words>107</Words>
  <Application>Microsoft Office PowerPoint</Application>
  <PresentationFormat>自訂</PresentationFormat>
  <Paragraphs>26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Facet</vt:lpstr>
      <vt:lpstr>Title: e-Form Repair Restful API             </vt:lpstr>
      <vt:lpstr>e-Form Repair</vt:lpstr>
      <vt:lpstr>投影片 3</vt:lpstr>
      <vt:lpstr>投影片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CHAN, dickey [Alumni]</dc:creator>
  <cp:lastModifiedBy>mary</cp:lastModifiedBy>
  <cp:revision>21</cp:revision>
  <dcterms:created xsi:type="dcterms:W3CDTF">2019-04-16T11:10:34Z</dcterms:created>
  <dcterms:modified xsi:type="dcterms:W3CDTF">2019-04-17T15:16:48Z</dcterms:modified>
</cp:coreProperties>
</file>