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86EBA-8EBE-42EE-A477-3B4FA787BA98}" type="datetimeFigureOut">
              <a:rPr lang="en-GB" smtClean="0"/>
              <a:t>31/01/2016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8E9C9F-D751-488E-8954-8A618CB30E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54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7A6C-E830-41CE-85F5-163DBDA9E2C5}" type="datetime1">
              <a:rPr lang="en-US" smtClean="0"/>
              <a:t>1/31/2016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Eugene Lee, Cand. No. 1060, Centre No. 14285, Computing A453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CEE3-BF28-4335-B4EB-8B082846D6F2}" type="datetime1">
              <a:rPr lang="en-US" smtClean="0"/>
              <a:t>1/31/2016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Eugene Lee, Cand. No. 1060, Centre No. 14285, Computing A453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72E5-9080-410B-9305-DFF3D4929FAF}" type="datetime1">
              <a:rPr lang="en-US" smtClean="0"/>
              <a:t>1/31/2016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Eugene Lee, Cand. No. 1060, Centre No. 14285, Computing A453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0FE0-5AD6-4D1D-8777-099747B90DF3}" type="datetime1">
              <a:rPr lang="en-US" smtClean="0"/>
              <a:t>1/31/2016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Eugene Lee, Cand. No. 1060, Centre No. 14285, Computing A453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ADD7-C68D-44A7-A25D-924FEE157547}" type="datetime1">
              <a:rPr lang="en-US" smtClean="0"/>
              <a:t>1/31/2016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Eugene Lee, Cand. No. 1060, Centre No. 14285, Computing A453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3CF1-27D7-4A7E-BBF8-0BB641977121}" type="datetime1">
              <a:rPr lang="en-US" smtClean="0"/>
              <a:t>1/31/2016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Eugene Lee, Cand. No. 1060, Centre No. 14285, Computing A453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3AA07-F883-4956-B373-B6AF2AB15AC1}" type="datetime1">
              <a:rPr lang="en-US" smtClean="0"/>
              <a:t>1/31/2016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Eugene Lee, Cand. No. 1060, Centre No. 14285, Computing A453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 smtClean="0"/>
              <a:t>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F77E-E302-41DC-978B-B1EB9509F26D}" type="datetime1">
              <a:rPr lang="en-US" smtClean="0"/>
              <a:t>1/31/2016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Eugene Lee, Cand. No. 1060, Centre No. 14285, Computing A453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C4F8-0B9E-4E6C-8B53-0C4322998A5B}" type="datetime1">
              <a:rPr lang="en-US" smtClean="0"/>
              <a:t>1/31/2016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Eugene Lee, Cand. No. 1060, Centre No. 14285, Computing A453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88CA-A8EA-4D70-8BFC-A8D5D431700B}" type="datetime1">
              <a:rPr lang="en-US" smtClean="0"/>
              <a:t>1/31/2016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Eugene Lee, Cand. No. 1060, Centre No. 14285, Computing A453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 smtClean="0"/>
              <a:t>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 smtClean="0"/>
              <a:t>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9C0CC-23B5-4FBD-914F-FB81866EDF04}" type="datetime1">
              <a:rPr lang="en-US" smtClean="0"/>
              <a:t>1/31/2016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Eugene Lee, Cand. No. 1060, Centre No. 14285, Computing A453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 smtClean="0"/>
              <a:t>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 smtClean="0"/>
              <a:t>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CB3A0-FD8E-40B5-8056-B563663BEFC0}" type="datetime1">
              <a:rPr lang="en-US" smtClean="0"/>
              <a:t>1/31/2016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Eugene Lee, Cand. No. 1060, Centre No. 14285, Computing A453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4BA95-12B3-43F5-B3A3-0BB3D81B8AA1}" type="datetime1">
              <a:rPr lang="en-US" smtClean="0"/>
              <a:t>1/31/2016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Eugene Lee, Cand. No. 1060, Centre No. 14285, Computing A453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3490-6AD3-4B1F-8C38-2E0AD4A227AB}" type="datetime1">
              <a:rPr lang="en-US" smtClean="0"/>
              <a:t>1/31/2016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Eugene Lee, Cand. No. 1060, Centre No. 14285, Computing A453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 smtClean="0"/>
              <a:t>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7A379-BC0D-4740-9AE6-EAF4A8FAA1CA}" type="datetime1">
              <a:rPr lang="en-US" smtClean="0"/>
              <a:t>1/31/2016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Eugene Lee, Cand. No. 1060, Centre No. 14285, Computing A453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C2155-8E88-40F7-BBA8-A9E3536BEF41}" type="datetime1">
              <a:rPr lang="en-US" smtClean="0"/>
              <a:t>1/31/2016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Eugene Lee, Cand. No. 1060, Centre No. 14285, Computing A453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68E60-D6D8-429B-8711-B9464BE1DBDD}" type="datetime1">
              <a:rPr lang="en-US" smtClean="0"/>
              <a:t>1/31/2016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Eugene Lee, Cand. No. 1060, Centre No. 14285, Computing A453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Computing</a:t>
            </a:r>
            <a:r>
              <a:rPr lang="en-GB" dirty="0"/>
              <a:t> </a:t>
            </a:r>
            <a:r>
              <a:rPr lang="en-GB" dirty="0" smtClean="0"/>
              <a:t>A45</a:t>
            </a:r>
            <a:r>
              <a:rPr lang="en-GB" dirty="0"/>
              <a:t>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Task 2, Arithmetic Quiz</a:t>
            </a:r>
          </a:p>
          <a:p>
            <a:r>
              <a:rPr lang="en-GB" dirty="0" smtClean="0"/>
              <a:t>Eugene</a:t>
            </a:r>
            <a:r>
              <a:rPr lang="en-GB" dirty="0"/>
              <a:t> </a:t>
            </a:r>
            <a:r>
              <a:rPr lang="en-GB" dirty="0" smtClean="0"/>
              <a:t>Lee, Candidate No. 1060, Centre No. 14285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45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Programming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From a brief overview of the question, I can discern the use of the following techniques:</a:t>
            </a:r>
          </a:p>
          <a:p>
            <a:pPr lvl="1"/>
            <a:r>
              <a:rPr lang="en-GB" dirty="0" smtClean="0"/>
              <a:t>Iteration e.g. For loops, while loops</a:t>
            </a:r>
          </a:p>
          <a:p>
            <a:pPr lvl="1"/>
            <a:r>
              <a:rPr lang="en-GB" dirty="0" smtClean="0"/>
              <a:t>List</a:t>
            </a:r>
            <a:r>
              <a:rPr lang="en-GB" dirty="0"/>
              <a:t> </a:t>
            </a:r>
            <a:r>
              <a:rPr lang="en-GB" dirty="0" smtClean="0"/>
              <a:t>manipulation</a:t>
            </a:r>
            <a:endParaRPr lang="en-GB" dirty="0"/>
          </a:p>
          <a:p>
            <a:pPr lvl="1"/>
            <a:r>
              <a:rPr lang="en-GB" dirty="0" smtClean="0"/>
              <a:t>Random number generation</a:t>
            </a:r>
          </a:p>
          <a:p>
            <a:pPr lvl="1"/>
            <a:r>
              <a:rPr lang="en-GB" dirty="0" smtClean="0"/>
              <a:t>Selection statements e.g. If, else, </a:t>
            </a:r>
            <a:r>
              <a:rPr lang="en-GB" dirty="0" err="1" smtClean="0"/>
              <a:t>elif</a:t>
            </a:r>
            <a:endParaRPr lang="en-GB" dirty="0" smtClean="0"/>
          </a:p>
          <a:p>
            <a:pPr lvl="1"/>
            <a:r>
              <a:rPr lang="en-GB" dirty="0" smtClean="0"/>
              <a:t>Basic</a:t>
            </a:r>
            <a:r>
              <a:rPr lang="en-GB" dirty="0"/>
              <a:t> </a:t>
            </a:r>
            <a:r>
              <a:rPr lang="en-GB" dirty="0" smtClean="0"/>
              <a:t>text</a:t>
            </a:r>
            <a:r>
              <a:rPr lang="en-GB" dirty="0"/>
              <a:t> </a:t>
            </a:r>
            <a:r>
              <a:rPr lang="en-GB" dirty="0" smtClean="0"/>
              <a:t>I/O</a:t>
            </a:r>
            <a:r>
              <a:rPr lang="en-GB" dirty="0"/>
              <a:t> </a:t>
            </a:r>
            <a:r>
              <a:rPr lang="en-GB" dirty="0" smtClean="0"/>
              <a:t>e.g.</a:t>
            </a:r>
            <a:r>
              <a:rPr lang="en-GB" dirty="0"/>
              <a:t> </a:t>
            </a:r>
            <a:r>
              <a:rPr lang="en-GB" dirty="0" smtClean="0"/>
              <a:t>Input and print statements</a:t>
            </a:r>
          </a:p>
          <a:p>
            <a:pPr lvl="1"/>
            <a:r>
              <a:rPr lang="en-GB" dirty="0" smtClean="0"/>
              <a:t>Following</a:t>
            </a:r>
            <a:r>
              <a:rPr lang="en-GB" dirty="0"/>
              <a:t> </a:t>
            </a:r>
            <a:r>
              <a:rPr lang="en-GB" dirty="0" smtClean="0"/>
              <a:t>of</a:t>
            </a:r>
            <a:r>
              <a:rPr lang="en-GB" dirty="0"/>
              <a:t> </a:t>
            </a:r>
            <a:r>
              <a:rPr lang="en-GB" dirty="0" smtClean="0"/>
              <a:t>PEP 8 Coding Conventions (Python only)</a:t>
            </a:r>
          </a:p>
          <a:p>
            <a:pPr lvl="2"/>
            <a:r>
              <a:rPr lang="en-GB" dirty="0" smtClean="0"/>
              <a:t>Variable naming, use of lowercase with underscores, NOT camel-case e.g. </a:t>
            </a:r>
            <a:r>
              <a:rPr lang="en-GB" dirty="0" err="1" smtClean="0"/>
              <a:t>player_name</a:t>
            </a:r>
            <a:r>
              <a:rPr lang="en-GB" dirty="0"/>
              <a:t> </a:t>
            </a:r>
            <a:r>
              <a:rPr lang="en-GB" dirty="0" smtClean="0"/>
              <a:t>not</a:t>
            </a:r>
            <a:r>
              <a:rPr lang="en-GB" dirty="0"/>
              <a:t> </a:t>
            </a:r>
            <a:r>
              <a:rPr lang="en-GB" dirty="0" err="1" smtClean="0"/>
              <a:t>playerName</a:t>
            </a:r>
            <a:r>
              <a:rPr lang="en-GB" dirty="0" smtClean="0"/>
              <a:t>.</a:t>
            </a:r>
            <a:r>
              <a:rPr lang="en-GB" dirty="0"/>
              <a:t> </a:t>
            </a:r>
            <a:r>
              <a:rPr lang="en-GB" dirty="0" smtClean="0"/>
              <a:t>Camel-case is otherwise used in C-style languages, eg C++, Java</a:t>
            </a:r>
          </a:p>
          <a:p>
            <a:pPr lvl="2"/>
            <a:r>
              <a:rPr lang="en-GB" dirty="0" smtClean="0"/>
              <a:t>Proper</a:t>
            </a:r>
            <a:r>
              <a:rPr lang="en-GB" dirty="0"/>
              <a:t> </a:t>
            </a:r>
            <a:r>
              <a:rPr lang="en-GB" dirty="0" smtClean="0"/>
              <a:t>indentation</a:t>
            </a:r>
            <a:endParaRPr lang="en-GB" dirty="0"/>
          </a:p>
          <a:p>
            <a:pPr lvl="2"/>
            <a:r>
              <a:rPr lang="en-GB" dirty="0" smtClean="0"/>
              <a:t>Use of inline comments with the # character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Eugene Lee, Cand. No. 1060, Centre No. 14285, Computing A453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300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Programming Techniques Continued</a:t>
            </a:r>
            <a:br>
              <a:rPr lang="en-GB" dirty="0" smtClean="0"/>
            </a:br>
            <a:r>
              <a:rPr lang="en-GB" dirty="0" smtClean="0"/>
              <a:t>Task 2 and Task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aforementioned later tasks build upon those in Task 1, and will require an extended set of skills specific to their questions:</a:t>
            </a:r>
          </a:p>
          <a:p>
            <a:r>
              <a:rPr lang="en-GB" dirty="0" smtClean="0"/>
              <a:t>Task</a:t>
            </a:r>
            <a:r>
              <a:rPr lang="en-GB" dirty="0"/>
              <a:t> </a:t>
            </a:r>
            <a:r>
              <a:rPr lang="en-GB" dirty="0" smtClean="0"/>
              <a:t>2:</a:t>
            </a:r>
            <a:endParaRPr lang="en-GB" dirty="0"/>
          </a:p>
          <a:p>
            <a:pPr lvl="1"/>
            <a:r>
              <a:rPr lang="en-GB" dirty="0" smtClean="0"/>
              <a:t>File Handling and I/O</a:t>
            </a:r>
            <a:endParaRPr lang="en-GB" dirty="0" smtClean="0"/>
          </a:p>
          <a:p>
            <a:pPr lvl="2"/>
            <a:r>
              <a:rPr lang="en-GB" dirty="0" smtClean="0"/>
              <a:t>This could be done either through simple text files, .csv files, or even a python supported implementation of SQLite 3, a database </a:t>
            </a:r>
            <a:r>
              <a:rPr lang="en-GB" dirty="0" smtClean="0"/>
              <a:t>program</a:t>
            </a:r>
            <a:endParaRPr lang="en-GB" dirty="0" smtClean="0"/>
          </a:p>
          <a:p>
            <a:pPr lvl="1"/>
            <a:r>
              <a:rPr lang="en-GB" dirty="0" smtClean="0"/>
              <a:t>Possible use of functions</a:t>
            </a:r>
          </a:p>
          <a:p>
            <a:pPr lvl="2"/>
            <a:r>
              <a:rPr lang="en-GB" dirty="0" smtClean="0"/>
              <a:t>Reduce</a:t>
            </a:r>
            <a:r>
              <a:rPr lang="en-GB" dirty="0"/>
              <a:t> </a:t>
            </a:r>
            <a:r>
              <a:rPr lang="en-GB" dirty="0" smtClean="0"/>
              <a:t>instances</a:t>
            </a:r>
            <a:r>
              <a:rPr lang="en-GB" dirty="0"/>
              <a:t> </a:t>
            </a:r>
            <a:r>
              <a:rPr lang="en-GB" dirty="0" smtClean="0"/>
              <a:t>of</a:t>
            </a:r>
            <a:r>
              <a:rPr lang="en-GB" dirty="0"/>
              <a:t> </a:t>
            </a:r>
            <a:r>
              <a:rPr lang="en-GB" dirty="0" smtClean="0"/>
              <a:t>repeated</a:t>
            </a:r>
            <a:r>
              <a:rPr lang="en-GB" dirty="0"/>
              <a:t> </a:t>
            </a:r>
            <a:r>
              <a:rPr lang="en-GB" dirty="0" smtClean="0"/>
              <a:t>and</a:t>
            </a:r>
            <a:r>
              <a:rPr lang="en-GB" dirty="0"/>
              <a:t> </a:t>
            </a:r>
            <a:r>
              <a:rPr lang="en-GB" dirty="0" smtClean="0"/>
              <a:t>therefore</a:t>
            </a:r>
            <a:r>
              <a:rPr lang="en-GB" dirty="0"/>
              <a:t> </a:t>
            </a:r>
            <a:r>
              <a:rPr lang="en-GB" dirty="0" smtClean="0"/>
              <a:t>redundant code</a:t>
            </a:r>
            <a:endParaRPr lang="en-GB" dirty="0"/>
          </a:p>
          <a:p>
            <a:r>
              <a:rPr lang="en-GB" dirty="0" smtClean="0"/>
              <a:t>Task 3:</a:t>
            </a:r>
          </a:p>
          <a:p>
            <a:pPr lvl="1"/>
            <a:r>
              <a:rPr lang="en-GB" dirty="0" smtClean="0"/>
              <a:t>Sorting algorithms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Eugene Lee, Cand. No. 1060, Centre No. 14285, Computing A453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053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short note on 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 decided to use Object Oriented Programming constructs within my plan from this, as it would mean that I could manipulate classes and students as program objects, and code various functions to control object attributes, rather than have to constantly open and work with files, with a potentially larger chance of error.</a:t>
            </a:r>
            <a:endParaRPr lang="en-US" dirty="0"/>
          </a:p>
          <a:p>
            <a:r>
              <a:rPr lang="en-US" dirty="0" smtClean="0"/>
              <a:t>This means that for an e.g. student attribute, there would be the original data on the student’s </a:t>
            </a:r>
            <a:r>
              <a:rPr lang="en-US" dirty="0" err="1" smtClean="0"/>
              <a:t>savefile</a:t>
            </a:r>
            <a:r>
              <a:rPr lang="en-US" dirty="0" smtClean="0"/>
              <a:t> of all their scores, and a copy within RAM held as a variable.</a:t>
            </a:r>
          </a:p>
          <a:p>
            <a:r>
              <a:rPr lang="en-US" dirty="0" smtClean="0"/>
              <a:t>To ensure that there would be no data synchronization problems between the two, I coded functions to automatically synchronize the </a:t>
            </a:r>
            <a:r>
              <a:rPr lang="en-US" dirty="0" err="1" smtClean="0"/>
              <a:t>savefiles</a:t>
            </a:r>
            <a:r>
              <a:rPr lang="en-US" dirty="0" smtClean="0"/>
              <a:t> and objects both on a regular basis, and whenever the student save was modified.</a:t>
            </a:r>
          </a:p>
          <a:p>
            <a:r>
              <a:rPr lang="en-US" dirty="0" smtClean="0"/>
              <a:t>This naturally means that a student’s save data is represented in an object and vice versa.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Eugene Lee, Cand. No. 1060, Centre No. 14285, Computing A453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577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400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Wingdings 3</vt:lpstr>
      <vt:lpstr>Facet</vt:lpstr>
      <vt:lpstr>Computing A453</vt:lpstr>
      <vt:lpstr>Programming Techniques</vt:lpstr>
      <vt:lpstr>Programming Techniques Continued Task 2 and Task 3</vt:lpstr>
      <vt:lpstr>A short note on OOP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Computing A453</dc:title>
  <cp:lastModifiedBy>Eugene Lee</cp:lastModifiedBy>
  <cp:revision>3</cp:revision>
  <dcterms:modified xsi:type="dcterms:W3CDTF">2016-01-31T20:44:10Z</dcterms:modified>
</cp:coreProperties>
</file>