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Computing</a:t>
            </a:r>
            <a:r>
              <a:rPr lang="en-GB" dirty="0"/>
              <a:t> </a:t>
            </a:r>
            <a:r>
              <a:rPr lang="en-GB" dirty="0" smtClean="0"/>
              <a:t>A45</a:t>
            </a:r>
            <a:r>
              <a:rPr lang="en-GB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Task 2, Arithmetic Quiz</a:t>
            </a:r>
          </a:p>
          <a:p>
            <a:r>
              <a:rPr lang="en-GB" dirty="0" smtClean="0"/>
              <a:t>Eugene</a:t>
            </a:r>
            <a:r>
              <a:rPr lang="en-GB" dirty="0"/>
              <a:t> </a:t>
            </a:r>
            <a:r>
              <a:rPr lang="en-GB" dirty="0" smtClean="0"/>
              <a:t>Lee, Candidate No. 1060, Centre No. 14285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From a brief overview of the question, I can discern the use of the following techniques:</a:t>
            </a:r>
          </a:p>
          <a:p>
            <a:pPr lvl="1"/>
            <a:r>
              <a:rPr lang="en-GB" dirty="0" smtClean="0"/>
              <a:t>Iteration e.g. For loops, while loops</a:t>
            </a:r>
          </a:p>
          <a:p>
            <a:pPr lvl="1"/>
            <a:r>
              <a:rPr lang="en-GB" dirty="0" smtClean="0"/>
              <a:t>List</a:t>
            </a:r>
            <a:r>
              <a:rPr lang="en-GB" dirty="0"/>
              <a:t> </a:t>
            </a:r>
            <a:r>
              <a:rPr lang="en-GB" dirty="0" smtClean="0"/>
              <a:t>manipulation</a:t>
            </a:r>
            <a:endParaRPr lang="en-GB" dirty="0"/>
          </a:p>
          <a:p>
            <a:pPr lvl="1"/>
            <a:r>
              <a:rPr lang="en-GB" dirty="0" smtClean="0"/>
              <a:t>Random number generation</a:t>
            </a:r>
          </a:p>
          <a:p>
            <a:pPr lvl="1"/>
            <a:r>
              <a:rPr lang="en-GB" dirty="0" smtClean="0"/>
              <a:t>Selection statements e.g. If, else, </a:t>
            </a:r>
            <a:r>
              <a:rPr lang="en-GB" dirty="0" err="1" smtClean="0"/>
              <a:t>elif</a:t>
            </a:r>
            <a:endParaRPr lang="en-GB" dirty="0" smtClean="0"/>
          </a:p>
          <a:p>
            <a:pPr lvl="1"/>
            <a:r>
              <a:rPr lang="en-GB" dirty="0" smtClean="0"/>
              <a:t>Basic</a:t>
            </a:r>
            <a:r>
              <a:rPr lang="en-GB" dirty="0"/>
              <a:t> </a:t>
            </a:r>
            <a:r>
              <a:rPr lang="en-GB" dirty="0" smtClean="0"/>
              <a:t>text</a:t>
            </a:r>
            <a:r>
              <a:rPr lang="en-GB" dirty="0"/>
              <a:t> </a:t>
            </a:r>
            <a:r>
              <a:rPr lang="en-GB" dirty="0" smtClean="0"/>
              <a:t>I/O</a:t>
            </a:r>
            <a:r>
              <a:rPr lang="en-GB" dirty="0"/>
              <a:t> </a:t>
            </a:r>
            <a:r>
              <a:rPr lang="en-GB" dirty="0" smtClean="0"/>
              <a:t>e.g.</a:t>
            </a:r>
            <a:r>
              <a:rPr lang="en-GB" dirty="0"/>
              <a:t> </a:t>
            </a:r>
            <a:r>
              <a:rPr lang="en-GB" dirty="0" smtClean="0"/>
              <a:t>Input and print statements</a:t>
            </a:r>
          </a:p>
          <a:p>
            <a:pPr lvl="1"/>
            <a:r>
              <a:rPr lang="en-GB" dirty="0" smtClean="0"/>
              <a:t>Following</a:t>
            </a:r>
            <a:r>
              <a:rPr lang="en-GB" dirty="0"/>
              <a:t> </a:t>
            </a:r>
            <a:r>
              <a:rPr lang="en-GB" dirty="0" smtClean="0"/>
              <a:t>of</a:t>
            </a:r>
            <a:r>
              <a:rPr lang="en-GB" dirty="0"/>
              <a:t> </a:t>
            </a:r>
            <a:r>
              <a:rPr lang="en-GB" dirty="0" smtClean="0"/>
              <a:t>PEP 8 Coding Conventions (Python only)</a:t>
            </a:r>
          </a:p>
          <a:p>
            <a:pPr lvl="2"/>
            <a:r>
              <a:rPr lang="en-GB" dirty="0" smtClean="0"/>
              <a:t>Variable naming, use of lowercase with underscores, NOT camel-case e.g. </a:t>
            </a:r>
            <a:r>
              <a:rPr lang="en-GB" dirty="0" err="1" smtClean="0"/>
              <a:t>player_name</a:t>
            </a:r>
            <a:r>
              <a:rPr lang="en-GB" dirty="0"/>
              <a:t> </a:t>
            </a:r>
            <a:r>
              <a:rPr lang="en-GB" dirty="0" smtClean="0"/>
              <a:t>not</a:t>
            </a:r>
            <a:r>
              <a:rPr lang="en-GB" dirty="0"/>
              <a:t> </a:t>
            </a:r>
            <a:r>
              <a:rPr lang="en-GB" dirty="0" err="1" smtClean="0"/>
              <a:t>playerName</a:t>
            </a:r>
            <a:r>
              <a:rPr lang="en-GB" dirty="0" smtClean="0"/>
              <a:t>.</a:t>
            </a:r>
            <a:r>
              <a:rPr lang="en-GB" dirty="0"/>
              <a:t> </a:t>
            </a:r>
            <a:r>
              <a:rPr lang="en-GB" dirty="0" smtClean="0"/>
              <a:t>Camel-case is otherwise used in C-style languages, eg C++, Java</a:t>
            </a:r>
          </a:p>
          <a:p>
            <a:pPr lvl="2"/>
            <a:r>
              <a:rPr lang="en-GB" dirty="0" smtClean="0"/>
              <a:t>Proper</a:t>
            </a:r>
            <a:r>
              <a:rPr lang="en-GB" dirty="0"/>
              <a:t> </a:t>
            </a:r>
            <a:r>
              <a:rPr lang="en-GB" dirty="0" smtClean="0"/>
              <a:t>indentation</a:t>
            </a:r>
            <a:endParaRPr lang="en-GB" dirty="0"/>
          </a:p>
          <a:p>
            <a:pPr lvl="2"/>
            <a:r>
              <a:rPr lang="en-GB" dirty="0" smtClean="0"/>
              <a:t>Use of inline comments with the #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Techniques Continued</a:t>
            </a:r>
            <a:br>
              <a:rPr lang="en-GB" dirty="0" smtClean="0"/>
            </a:br>
            <a:r>
              <a:rPr lang="en-GB" dirty="0" smtClean="0"/>
              <a:t>Task 2 and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aforementioned later tasks build upon those in Task 1, and will require an extended set of skills specific to their questions:</a:t>
            </a:r>
          </a:p>
          <a:p>
            <a:r>
              <a:rPr lang="en-GB" dirty="0" smtClean="0"/>
              <a:t>Task</a:t>
            </a:r>
            <a:r>
              <a:rPr lang="en-GB" dirty="0"/>
              <a:t> </a:t>
            </a:r>
            <a:r>
              <a:rPr lang="en-GB" dirty="0" smtClean="0"/>
              <a:t>2:</a:t>
            </a:r>
            <a:endParaRPr lang="en-GB" dirty="0"/>
          </a:p>
          <a:p>
            <a:pPr lvl="1"/>
            <a:r>
              <a:rPr lang="en-GB" dirty="0" smtClean="0"/>
              <a:t>Data handling and File I/O</a:t>
            </a:r>
          </a:p>
          <a:p>
            <a:pPr lvl="2"/>
            <a:r>
              <a:rPr lang="en-GB" dirty="0" smtClean="0"/>
              <a:t>This could be done either through simple text files, .csv files, or even a python supported implementation of SQLite 3, a database program</a:t>
            </a:r>
          </a:p>
          <a:p>
            <a:pPr lvl="1"/>
            <a:r>
              <a:rPr lang="en-GB" dirty="0" smtClean="0"/>
              <a:t>Possible use of functions</a:t>
            </a:r>
          </a:p>
          <a:p>
            <a:pPr lvl="2"/>
            <a:r>
              <a:rPr lang="en-GB" dirty="0" smtClean="0"/>
              <a:t>Reduce</a:t>
            </a:r>
            <a:r>
              <a:rPr lang="en-GB" dirty="0"/>
              <a:t> </a:t>
            </a:r>
            <a:r>
              <a:rPr lang="en-GB" dirty="0" smtClean="0"/>
              <a:t>instances</a:t>
            </a:r>
            <a:r>
              <a:rPr lang="en-GB" dirty="0"/>
              <a:t> </a:t>
            </a:r>
            <a:r>
              <a:rPr lang="en-GB" dirty="0" smtClean="0"/>
              <a:t>of</a:t>
            </a:r>
            <a:r>
              <a:rPr lang="en-GB" dirty="0"/>
              <a:t> </a:t>
            </a:r>
            <a:r>
              <a:rPr lang="en-GB" dirty="0" smtClean="0"/>
              <a:t>repeated</a:t>
            </a:r>
            <a:r>
              <a:rPr lang="en-GB" dirty="0"/>
              <a:t> </a:t>
            </a:r>
            <a:r>
              <a:rPr lang="en-GB" dirty="0" smtClean="0"/>
              <a:t>and</a:t>
            </a:r>
            <a:r>
              <a:rPr lang="en-GB" dirty="0"/>
              <a:t> </a:t>
            </a:r>
            <a:r>
              <a:rPr lang="en-GB" dirty="0" smtClean="0"/>
              <a:t>therefore</a:t>
            </a:r>
            <a:r>
              <a:rPr lang="en-GB" dirty="0"/>
              <a:t> </a:t>
            </a:r>
            <a:r>
              <a:rPr lang="en-GB" dirty="0" smtClean="0"/>
              <a:t>redundant code</a:t>
            </a:r>
            <a:endParaRPr lang="en-GB" dirty="0"/>
          </a:p>
          <a:p>
            <a:r>
              <a:rPr lang="en-GB" dirty="0" smtClean="0"/>
              <a:t>Task 3:</a:t>
            </a:r>
          </a:p>
          <a:p>
            <a:pPr lvl="1"/>
            <a:r>
              <a:rPr lang="en-GB" dirty="0" smtClean="0"/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1070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577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Computing A453</vt:lpstr>
      <vt:lpstr>Programming Techniques</vt:lpstr>
      <vt:lpstr>Programming Techniques Continued Task 2 and Task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A453</dc:title>
  <cp:revision>1</cp:revision>
  <dcterms:modified xsi:type="dcterms:W3CDTF">2016-01-29T11:48:06Z</dcterms:modified>
</cp:coreProperties>
</file>