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86EBA-8EBE-42EE-A477-3B4FA787BA98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E9C9F-D751-488E-8954-8A618CB30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7A6C-E830-41CE-85F5-163DBDA9E2C5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EE3-BF28-4335-B4EB-8B082846D6F2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72E5-9080-410B-9305-DFF3D4929FAF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0FE0-5AD6-4D1D-8777-099747B90DF3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ADD7-C68D-44A7-A25D-924FEE157547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3CF1-27D7-4A7E-BBF8-0BB641977121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AA07-F883-4956-B373-B6AF2AB15AC1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F77E-E302-41DC-978B-B1EB9509F26D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C4F8-0B9E-4E6C-8B53-0C4322998A5B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8CA-A8EA-4D70-8BFC-A8D5D431700B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C0CC-23B5-4FBD-914F-FB81866EDF04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B3A0-FD8E-40B5-8056-B563663BEFC0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BA95-12B3-43F5-B3A3-0BB3D81B8AA1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3490-6AD3-4B1F-8C38-2E0AD4A227AB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A379-BC0D-4740-9AE6-EAF4A8FAA1CA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2155-8E88-40F7-BBA8-A9E3536BEF41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68E60-D6D8-429B-8711-B9464BE1DBDD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Computing A453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 2, Arithmetic Quiz</a:t>
            </a:r>
          </a:p>
          <a:p>
            <a:r>
              <a:rPr lang="en-GB" dirty="0"/>
              <a:t>Eugene Lee, Candidate No. 1060, Centre No. 14285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From a brief overview of the question, I can discern the use of the following techniques:</a:t>
            </a:r>
          </a:p>
          <a:p>
            <a:pPr lvl="1"/>
            <a:r>
              <a:rPr lang="en-GB" dirty="0"/>
              <a:t>Iteration e.g. For loops, while loops</a:t>
            </a:r>
          </a:p>
          <a:p>
            <a:pPr lvl="1"/>
            <a:r>
              <a:rPr lang="en-GB" dirty="0"/>
              <a:t>List manipulation</a:t>
            </a:r>
          </a:p>
          <a:p>
            <a:pPr lvl="1"/>
            <a:r>
              <a:rPr lang="en-GB" dirty="0"/>
              <a:t>Random number generation</a:t>
            </a:r>
          </a:p>
          <a:p>
            <a:pPr lvl="1"/>
            <a:r>
              <a:rPr lang="en-GB" dirty="0"/>
              <a:t>Selection statements e.g. If, else, </a:t>
            </a:r>
            <a:r>
              <a:rPr lang="en-GB" dirty="0" err="1"/>
              <a:t>elif</a:t>
            </a:r>
            <a:endParaRPr lang="en-GB" dirty="0"/>
          </a:p>
          <a:p>
            <a:pPr lvl="1"/>
            <a:r>
              <a:rPr lang="en-GB" dirty="0"/>
              <a:t>Basic text I/O e.g. Input and print statements</a:t>
            </a:r>
          </a:p>
          <a:p>
            <a:pPr lvl="1"/>
            <a:r>
              <a:rPr lang="en-GB" dirty="0"/>
              <a:t>Following of PEP 8 Coding Conventions (Python only)</a:t>
            </a:r>
          </a:p>
          <a:p>
            <a:pPr lvl="2"/>
            <a:r>
              <a:rPr lang="en-GB" dirty="0"/>
              <a:t>Variable naming, use of lowercase with underscores, NOT camel-case e.g. </a:t>
            </a:r>
            <a:r>
              <a:rPr lang="en-GB" dirty="0" err="1"/>
              <a:t>player_name</a:t>
            </a:r>
            <a:r>
              <a:rPr lang="en-GB" dirty="0"/>
              <a:t> not </a:t>
            </a:r>
            <a:r>
              <a:rPr lang="en-GB" dirty="0" err="1"/>
              <a:t>playerName</a:t>
            </a:r>
            <a:r>
              <a:rPr lang="en-GB" dirty="0"/>
              <a:t>. Camel-case is otherwise used in C-style languages, eg C++, Java</a:t>
            </a:r>
          </a:p>
          <a:p>
            <a:pPr lvl="2"/>
            <a:r>
              <a:rPr lang="en-GB" dirty="0"/>
              <a:t>Proper indentation</a:t>
            </a:r>
          </a:p>
          <a:p>
            <a:pPr lvl="2"/>
            <a:r>
              <a:rPr lang="en-GB" dirty="0"/>
              <a:t>Use of inline comments with the # character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0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Techniques Continued</a:t>
            </a:r>
            <a:br>
              <a:rPr lang="en-GB" dirty="0"/>
            </a:br>
            <a:r>
              <a:rPr lang="en-GB" dirty="0"/>
              <a:t>Task 2 and 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aforementioned later tasks build upon those in Task 1, and will require an extended set of skills specific to their questions:</a:t>
            </a:r>
          </a:p>
          <a:p>
            <a:r>
              <a:rPr lang="en-GB" dirty="0"/>
              <a:t>Task 2:</a:t>
            </a:r>
          </a:p>
          <a:p>
            <a:pPr lvl="1"/>
            <a:r>
              <a:rPr lang="en-GB" dirty="0"/>
              <a:t>File Handling and I/O</a:t>
            </a:r>
          </a:p>
          <a:p>
            <a:pPr lvl="2"/>
            <a:r>
              <a:rPr lang="en-GB" dirty="0"/>
              <a:t>This could be done either through simple text files, .csv files, or even a python supported implementation of SQLite 3, a database program</a:t>
            </a:r>
          </a:p>
          <a:p>
            <a:pPr lvl="1"/>
            <a:r>
              <a:rPr lang="en-GB" dirty="0"/>
              <a:t>Possible use of functions</a:t>
            </a:r>
          </a:p>
          <a:p>
            <a:pPr lvl="2"/>
            <a:r>
              <a:rPr lang="en-GB" dirty="0"/>
              <a:t>Reduce instances of repeated and therefore redundant code</a:t>
            </a:r>
          </a:p>
          <a:p>
            <a:r>
              <a:rPr lang="en-GB" dirty="0"/>
              <a:t>Task 3:</a:t>
            </a:r>
          </a:p>
          <a:p>
            <a:pPr lvl="1"/>
            <a:r>
              <a:rPr lang="en-GB" dirty="0"/>
              <a:t>Sorting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5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note on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decided to use Object Oriented Programming constructs within my plan from this, as it would mean that I could manipulate classes and students as program objects, and code various functions to control object attributes, rather than have to constantly open and work with files, with a potentially larger chance of error.</a:t>
            </a:r>
          </a:p>
          <a:p>
            <a:r>
              <a:rPr lang="en-US" dirty="0"/>
              <a:t>This means that for an e.g. student attribute, there would be the original data on the student’s </a:t>
            </a:r>
            <a:r>
              <a:rPr lang="en-US" dirty="0" err="1"/>
              <a:t>savefile</a:t>
            </a:r>
            <a:r>
              <a:rPr lang="en-US" dirty="0"/>
              <a:t> of all their scores, and a copy within RAM held as a variable.</a:t>
            </a:r>
          </a:p>
          <a:p>
            <a:r>
              <a:rPr lang="en-US" dirty="0"/>
              <a:t>To ensure that there would be no data synchronization problems between the two, I coded functions to automatically synchronize the </a:t>
            </a:r>
            <a:r>
              <a:rPr lang="en-US" dirty="0" err="1"/>
              <a:t>savefiles</a:t>
            </a:r>
            <a:r>
              <a:rPr lang="en-US" dirty="0"/>
              <a:t> and objects both on a regular basis, and whenever the student save was modified.</a:t>
            </a:r>
          </a:p>
          <a:p>
            <a:r>
              <a:rPr lang="en-US" dirty="0"/>
              <a:t>This naturally means that a student’s save data is represented in an object and vice versa.</a:t>
            </a:r>
            <a:endParaRPr lang="en-GB" dirty="0"/>
          </a:p>
          <a:p>
            <a:r>
              <a:rPr lang="en-GB" dirty="0"/>
              <a:t>This also means I have implemented an update loop, wherein the objects are regularly refreshed from the data files.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5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even shorter note on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Version Control Systems will prove useful to me in this project as it means I will be able to commit and push changes to a remote server, as well as be able to create multiple branches with different versions of my entire project.</a:t>
            </a:r>
          </a:p>
          <a:p>
            <a:r>
              <a:rPr lang="en-GB" dirty="0"/>
              <a:t>In this instance, I have two branches, a master branch with a fully operational, assessment ready version of the project.</a:t>
            </a:r>
          </a:p>
          <a:p>
            <a:r>
              <a:rPr lang="en-GB" dirty="0"/>
              <a:t>The other experimental branch is for me to make changes to and test, and add extensional features to, which is important as I intend to consider use cases outside of the ones already specified, to deliver a complete, albeit text based, solution.</a:t>
            </a:r>
          </a:p>
          <a:p>
            <a:r>
              <a:rPr lang="en-GB" dirty="0"/>
              <a:t>Once the experimental branch has reached a verified, operational state, then the changes in the experimental are merged with the master, i.e. Updating the master branch.</a:t>
            </a:r>
          </a:p>
          <a:p>
            <a:r>
              <a:rPr lang="en-GB" dirty="0"/>
              <a:t>There are many different VCSs available, such as Subversion or Mercurial, but I will be using Git as it is an industry standard and it is the one I am already familiar with.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9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python-arithmetic-quiz (master folder)</a:t>
            </a:r>
          </a:p>
          <a:p>
            <a:pPr lvl="1"/>
            <a:r>
              <a:rPr lang="en-GB" dirty="0" err="1"/>
              <a:t>quizlib</a:t>
            </a:r>
            <a:r>
              <a:rPr lang="en-GB" dirty="0"/>
              <a:t> (folder containing object classes and majority of processing logic)</a:t>
            </a:r>
          </a:p>
          <a:p>
            <a:pPr lvl="2"/>
            <a:r>
              <a:rPr lang="en-GB" dirty="0"/>
              <a:t>init.py (python file that defines the containing folder as a python package. It is also the first thing that is run before any of the other python files are run, and defines some basic package-level constants and methods)</a:t>
            </a:r>
          </a:p>
          <a:p>
            <a:pPr lvl="2"/>
            <a:r>
              <a:rPr lang="en-GB" dirty="0"/>
              <a:t>classes.py (python file that contains the template and methods for a Class object)</a:t>
            </a:r>
          </a:p>
          <a:p>
            <a:pPr lvl="2"/>
            <a:r>
              <a:rPr lang="en-GB" dirty="0"/>
              <a:t>students.py (python file that contains the template and methods for a Student object)</a:t>
            </a:r>
          </a:p>
          <a:p>
            <a:pPr lvl="2"/>
            <a:r>
              <a:rPr lang="en-GB" dirty="0"/>
              <a:t>data_structure.py (python file containing methods for creating new classes)</a:t>
            </a:r>
          </a:p>
          <a:p>
            <a:pPr lvl="2"/>
            <a:r>
              <a:rPr lang="en-GB" dirty="0"/>
              <a:t>quiz.py (python file containing the basic code for the quiz i.e. </a:t>
            </a:r>
            <a:r>
              <a:rPr lang="en-GB"/>
              <a:t>Task 1</a:t>
            </a:r>
            <a:r>
              <a:rPr lang="en-GB"/>
              <a:t>)</a:t>
            </a:r>
            <a:endParaRPr lang="en-GB" dirty="0"/>
          </a:p>
          <a:p>
            <a:pPr lvl="1"/>
            <a:r>
              <a:rPr lang="en-GB" dirty="0" err="1"/>
              <a:t>front_end_ui</a:t>
            </a:r>
            <a:r>
              <a:rPr lang="en-GB" dirty="0"/>
              <a:t> (folder containing files for just the UI, or what the user sees)</a:t>
            </a:r>
          </a:p>
          <a:p>
            <a:pPr lvl="2"/>
            <a:r>
              <a:rPr lang="en-GB" dirty="0"/>
              <a:t>ui.py (python file that deals with the text-based User Interface)</a:t>
            </a:r>
          </a:p>
          <a:p>
            <a:pPr lvl="2"/>
            <a:r>
              <a:rPr lang="en-GB" dirty="0"/>
              <a:t>init.py (python file that defines the containing folder as a python package)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Eugene Lee, Cand. No. 1060, Centre No. 14285, Computing A453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208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Computing A453</vt:lpstr>
      <vt:lpstr>Programming Techniques</vt:lpstr>
      <vt:lpstr>Programming Techniques Continued Task 2 and Task 3</vt:lpstr>
      <vt:lpstr>A short note on OOP</vt:lpstr>
      <vt:lpstr>An even shorter note on VCS</vt:lpstr>
      <vt:lpstr>Project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A453</dc:title>
  <cp:lastModifiedBy>Eugene Lee</cp:lastModifiedBy>
  <cp:revision>5</cp:revision>
  <dcterms:modified xsi:type="dcterms:W3CDTF">2016-02-23T09:18:14Z</dcterms:modified>
</cp:coreProperties>
</file>