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556E-F306-4CF2-7B44-A19C73AC8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83B6-2FE6-A81F-9128-07C023A5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820E7-CEA8-6F7D-28B1-1F329A22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D75E-5D97-4C33-67E0-97F6FF5B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D74B-A2AE-6212-B4AA-32153D3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5A62-B35E-1123-4037-4CBCE79B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AA92-419A-38E3-55AD-93B3F0070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A8CC-0C59-205E-DA4A-BDB62510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97F7-FD03-98B4-18A2-5C0365BC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0251-DB1C-FA47-11D5-75E46611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09ED7-4958-1810-B42C-4C1054281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CBE2-4581-5B19-C43B-E64AAF94B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CB0C-1869-B922-E3E8-78D5C787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73AB-DE02-BB7B-89BE-20D34A20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54145-B91D-FE5F-6850-4E9FA87E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0193-04D5-E0A2-833F-371F84A0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54C4-6ACA-977B-A06A-3F7DACAF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D439-4A95-5CC4-7DF8-52E93943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4280-A615-1893-ECE1-1B19CC9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3256-76C8-92D2-D642-6554BCBD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C603-9AC6-7D3C-A36B-CBAAC164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D6091-C52A-E740-66D9-1D0A8CB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B1BA-A377-7190-0022-59057582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E72F-7E32-947A-1FBE-390AE5FE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8A3E-AFA4-0731-B85F-1CE10CD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E30E-9AA5-FB24-A430-A8423A8F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EE8-20B9-149A-9A3A-35208AB04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1CF0-3671-AC23-92B3-47597F4EB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0A27-F4B5-3D7C-9D83-68F5D07A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466F9-3836-C1B2-41DF-0AB0CF97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6081-52CC-0A9D-A72F-761E2A04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B58D-1211-D733-A657-1B4E338F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7ECA-D0F5-8C57-6DBA-4D6EE7D4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5462E-0AC8-14EA-DCF1-275B700F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93D23-0196-E139-A78A-CBB2E5D14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7AB9A-0CB0-A46F-F4F5-DA40BC63F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8575E-8AA0-4082-205E-448356C6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0FF7-C43D-11BF-6C30-834C2B5D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B46C0-DA9C-752E-8733-B3C3CD6A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2681-F7A7-3C8C-857D-16D49E01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6CBA-6863-AFD3-7139-7698E3E4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F2D4-8B0F-6FDE-FC4B-69FA9DA3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7E5BA-51B8-C23F-809B-E2B25FC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C5F3E-02FC-C988-2B2F-9193E3BF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ABD54-4784-58D2-D3E3-951E9170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80C9C-7229-BD88-B308-04B13C61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2105-FF42-D5D4-67C4-348646E7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1D49-52A3-16B9-7897-5845E7B2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858B9-7895-0F7C-C6DA-087F8E2D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7D5F4-8881-7380-F2F7-FD105B92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22B2C-3B47-46BD-49FB-9B8E365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69E8-6E32-139F-2193-A6E50237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6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8293-0238-7DF5-FB22-E36A55F6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29C9C-3AAE-109C-76CB-1014A42B3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5E1E-D2F5-17E6-BBD8-88C25881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45B6-8AA4-29FA-87CE-8195207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A0259-A8A1-A5C9-6423-9A5E2541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90739-4657-12A5-2C0A-AA055B10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9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2C3E6-DF5B-4993-E9AB-E04852B8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11E69-E50A-59F9-B05A-57BBCE3A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1919-D039-61A9-1213-3347912D3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89AEB-2763-4C6F-8066-593B777B01EE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EE30-794C-29E9-0DED-E5D39D31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5489-6256-C39B-497B-590F7EDA1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AF74-7106-4A48-988D-8C0C901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BE46D-6BF8-5CE0-6DBE-2137551049BF}"/>
              </a:ext>
            </a:extLst>
          </p:cNvPr>
          <p:cNvSpPr txBox="1"/>
          <p:nvPr/>
        </p:nvSpPr>
        <p:spPr>
          <a:xfrm>
            <a:off x="3502458" y="3695450"/>
            <a:ext cx="617977" cy="594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98A6D-DEAF-777D-D9F6-27DBD482B6D2}"/>
              </a:ext>
            </a:extLst>
          </p:cNvPr>
          <p:cNvSpPr txBox="1"/>
          <p:nvPr/>
        </p:nvSpPr>
        <p:spPr>
          <a:xfrm>
            <a:off x="3591195" y="395828"/>
            <a:ext cx="564299" cy="537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40EBBA-B597-1EDE-5D05-298829C1242F}"/>
              </a:ext>
            </a:extLst>
          </p:cNvPr>
          <p:cNvGrpSpPr/>
          <p:nvPr/>
        </p:nvGrpSpPr>
        <p:grpSpPr>
          <a:xfrm>
            <a:off x="3006312" y="4390246"/>
            <a:ext cx="1669063" cy="1483345"/>
            <a:chOff x="27717155" y="11022806"/>
            <a:chExt cx="1447800" cy="1365215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13C5C3F-2D52-7813-45FA-81D791475D48}"/>
                </a:ext>
              </a:extLst>
            </p:cNvPr>
            <p:cNvSpPr/>
            <p:nvPr userDrawn="1"/>
          </p:nvSpPr>
          <p:spPr bwMode="auto">
            <a:xfrm>
              <a:off x="27784029" y="11089363"/>
              <a:ext cx="1313659" cy="1232101"/>
            </a:xfrm>
            <a:prstGeom prst="triangl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8A6CE1-9F10-4832-EC92-45F71C1ACA6B}"/>
                </a:ext>
              </a:extLst>
            </p:cNvPr>
            <p:cNvSpPr/>
            <p:nvPr userDrawn="1"/>
          </p:nvSpPr>
          <p:spPr bwMode="auto">
            <a:xfrm>
              <a:off x="27717155" y="12233537"/>
              <a:ext cx="133749" cy="1331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066E15B-3F38-B966-D097-30213D9088F0}"/>
                </a:ext>
              </a:extLst>
            </p:cNvPr>
            <p:cNvSpPr/>
            <p:nvPr userDrawn="1"/>
          </p:nvSpPr>
          <p:spPr bwMode="auto">
            <a:xfrm>
              <a:off x="28373984" y="11022806"/>
              <a:ext cx="133749" cy="1331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399656-E68E-7CB8-3AB7-4B3754DFA230}"/>
                </a:ext>
              </a:extLst>
            </p:cNvPr>
            <p:cNvSpPr/>
            <p:nvPr userDrawn="1"/>
          </p:nvSpPr>
          <p:spPr bwMode="auto">
            <a:xfrm>
              <a:off x="29031206" y="12244052"/>
              <a:ext cx="133749" cy="1331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FF4588-B37B-4548-5357-B8E2DF5B48DB}"/>
                </a:ext>
              </a:extLst>
            </p:cNvPr>
            <p:cNvSpPr/>
            <p:nvPr userDrawn="1"/>
          </p:nvSpPr>
          <p:spPr bwMode="auto">
            <a:xfrm>
              <a:off x="28013779" y="11705413"/>
              <a:ext cx="133749" cy="1331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91CE29A-8510-DCC2-6595-9E7B892127AA}"/>
                </a:ext>
              </a:extLst>
            </p:cNvPr>
            <p:cNvSpPr/>
            <p:nvPr userDrawn="1"/>
          </p:nvSpPr>
          <p:spPr bwMode="auto">
            <a:xfrm>
              <a:off x="28751053" y="11692887"/>
              <a:ext cx="133749" cy="1331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21EDF8-28A7-0D6D-5F52-20D959BE56EA}"/>
                </a:ext>
              </a:extLst>
            </p:cNvPr>
            <p:cNvSpPr/>
            <p:nvPr userDrawn="1"/>
          </p:nvSpPr>
          <p:spPr bwMode="auto">
            <a:xfrm>
              <a:off x="28379707" y="12254908"/>
              <a:ext cx="133749" cy="1331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C27BCC-A560-5ECE-77D2-1BF6D44F509E}"/>
              </a:ext>
            </a:extLst>
          </p:cNvPr>
          <p:cNvGrpSpPr/>
          <p:nvPr/>
        </p:nvGrpSpPr>
        <p:grpSpPr>
          <a:xfrm>
            <a:off x="3017723" y="1078554"/>
            <a:ext cx="1646693" cy="1445415"/>
            <a:chOff x="687417" y="22901323"/>
            <a:chExt cx="769470" cy="778076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99C9BF5-9197-5CDD-F4ED-E3D4F81C8DD8}"/>
                </a:ext>
              </a:extLst>
            </p:cNvPr>
            <p:cNvSpPr/>
            <p:nvPr userDrawn="1"/>
          </p:nvSpPr>
          <p:spPr bwMode="auto">
            <a:xfrm>
              <a:off x="722959" y="22939560"/>
              <a:ext cx="698177" cy="707839"/>
            </a:xfrm>
            <a:prstGeom prst="triangle">
              <a:avLst/>
            </a:prstGeom>
            <a:noFill/>
            <a:ln w="12700">
              <a:solidFill>
                <a:schemeClr val="tx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AC4056-2B50-1C0A-0007-9D01AE68178B}"/>
                </a:ext>
              </a:extLst>
            </p:cNvPr>
            <p:cNvSpPr/>
            <p:nvPr userDrawn="1"/>
          </p:nvSpPr>
          <p:spPr bwMode="auto">
            <a:xfrm>
              <a:off x="687417" y="23596885"/>
              <a:ext cx="71084" cy="7647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477DEF-BADF-731A-6BAA-9D2CAF88E0BC}"/>
                </a:ext>
              </a:extLst>
            </p:cNvPr>
            <p:cNvSpPr/>
            <p:nvPr userDrawn="1"/>
          </p:nvSpPr>
          <p:spPr bwMode="auto">
            <a:xfrm>
              <a:off x="1036505" y="22901323"/>
              <a:ext cx="71084" cy="7647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4D3D94-7DD6-FC33-47DA-277F2C805BDF}"/>
                </a:ext>
              </a:extLst>
            </p:cNvPr>
            <p:cNvSpPr/>
            <p:nvPr userDrawn="1"/>
          </p:nvSpPr>
          <p:spPr bwMode="auto">
            <a:xfrm>
              <a:off x="1385803" y="23602926"/>
              <a:ext cx="71084" cy="7647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69BF82-3903-C06F-957A-FCE0F33EF6AA}"/>
              </a:ext>
            </a:extLst>
          </p:cNvPr>
          <p:cNvCxnSpPr>
            <a:cxnSpLocks/>
          </p:cNvCxnSpPr>
          <p:nvPr/>
        </p:nvCxnSpPr>
        <p:spPr bwMode="auto">
          <a:xfrm>
            <a:off x="5173708" y="1975526"/>
            <a:ext cx="14532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D81B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B24B0-50E9-7B62-03B0-CE9EC043C5DF}"/>
              </a:ext>
            </a:extLst>
          </p:cNvPr>
          <p:cNvCxnSpPr>
            <a:cxnSpLocks/>
          </p:cNvCxnSpPr>
          <p:nvPr/>
        </p:nvCxnSpPr>
        <p:spPr bwMode="auto">
          <a:xfrm>
            <a:off x="8139040" y="2708177"/>
            <a:ext cx="0" cy="11127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84E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04FE1-FAE9-AB6F-E47F-B6FB99009B56}"/>
              </a:ext>
            </a:extLst>
          </p:cNvPr>
          <p:cNvCxnSpPr/>
          <p:nvPr/>
        </p:nvCxnSpPr>
        <p:spPr bwMode="auto">
          <a:xfrm>
            <a:off x="5220490" y="5225681"/>
            <a:ext cx="14532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D81B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F2CB8B-B43E-BA5A-1C8C-EF2D9FA0809E}"/>
              </a:ext>
            </a:extLst>
          </p:cNvPr>
          <p:cNvCxnSpPr>
            <a:cxnSpLocks/>
          </p:cNvCxnSpPr>
          <p:nvPr/>
        </p:nvCxnSpPr>
        <p:spPr bwMode="auto">
          <a:xfrm>
            <a:off x="3847215" y="2614325"/>
            <a:ext cx="0" cy="11127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84E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E43ACE-83DF-9BB3-A092-A3477F5B859A}"/>
              </a:ext>
            </a:extLst>
          </p:cNvPr>
          <p:cNvSpPr txBox="1"/>
          <p:nvPr/>
        </p:nvSpPr>
        <p:spPr>
          <a:xfrm>
            <a:off x="4887189" y="3042325"/>
            <a:ext cx="2016368" cy="38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784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p-refinement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CD7FCB-3DD9-AFAA-51F0-9DD36A80C518}"/>
              </a:ext>
            </a:extLst>
          </p:cNvPr>
          <p:cNvSpPr txBox="1"/>
          <p:nvPr/>
        </p:nvSpPr>
        <p:spPr>
          <a:xfrm>
            <a:off x="4629450" y="1008839"/>
            <a:ext cx="2462678" cy="60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D81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h-refinement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64E11B-C54A-8687-350A-CA1F61A9DD53}"/>
              </a:ext>
            </a:extLst>
          </p:cNvPr>
          <p:cNvGrpSpPr/>
          <p:nvPr/>
        </p:nvGrpSpPr>
        <p:grpSpPr>
          <a:xfrm>
            <a:off x="7240542" y="4270747"/>
            <a:ext cx="1726064" cy="1507308"/>
            <a:chOff x="2301772" y="24487892"/>
            <a:chExt cx="769470" cy="78431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5264538-E2FC-1F90-4CC6-4D06323C06C7}"/>
                </a:ext>
              </a:extLst>
            </p:cNvPr>
            <p:cNvGrpSpPr/>
            <p:nvPr userDrawn="1"/>
          </p:nvGrpSpPr>
          <p:grpSpPr>
            <a:xfrm>
              <a:off x="2301772" y="24487892"/>
              <a:ext cx="769470" cy="784313"/>
              <a:chOff x="27717155" y="11022806"/>
              <a:chExt cx="1447800" cy="1365215"/>
            </a:xfrm>
          </p:grpSpPr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A2B58C74-2130-E52A-B142-A61A7960E0BC}"/>
                  </a:ext>
                </a:extLst>
              </p:cNvPr>
              <p:cNvSpPr/>
              <p:nvPr userDrawn="1"/>
            </p:nvSpPr>
            <p:spPr bwMode="auto">
              <a:xfrm>
                <a:off x="27784046" y="11089363"/>
                <a:ext cx="1313659" cy="1232101"/>
              </a:xfrm>
              <a:prstGeom prst="triangle">
                <a:avLst/>
              </a:prstGeom>
              <a:noFill/>
              <a:ln w="12700">
                <a:solidFill>
                  <a:schemeClr val="tx1">
                    <a:lumMod val="9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C6C0551-6037-2EAE-D803-EA1B37BD42E4}"/>
                  </a:ext>
                </a:extLst>
              </p:cNvPr>
              <p:cNvSpPr/>
              <p:nvPr userDrawn="1"/>
            </p:nvSpPr>
            <p:spPr bwMode="auto">
              <a:xfrm>
                <a:off x="27717155" y="12233537"/>
                <a:ext cx="133749" cy="13311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65F89A1-523A-8B64-F338-96A296DEE13E}"/>
                  </a:ext>
                </a:extLst>
              </p:cNvPr>
              <p:cNvSpPr/>
              <p:nvPr userDrawn="1"/>
            </p:nvSpPr>
            <p:spPr bwMode="auto">
              <a:xfrm>
                <a:off x="28373984" y="11022806"/>
                <a:ext cx="133749" cy="13311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3D2887E-26CE-6566-8474-B7DE84E876CF}"/>
                  </a:ext>
                </a:extLst>
              </p:cNvPr>
              <p:cNvSpPr/>
              <p:nvPr userDrawn="1"/>
            </p:nvSpPr>
            <p:spPr bwMode="auto">
              <a:xfrm>
                <a:off x="29031206" y="12244052"/>
                <a:ext cx="133749" cy="13311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8AEF255-824A-0E23-A4A7-B109EBF2AC74}"/>
                  </a:ext>
                </a:extLst>
              </p:cNvPr>
              <p:cNvSpPr/>
              <p:nvPr userDrawn="1"/>
            </p:nvSpPr>
            <p:spPr bwMode="auto">
              <a:xfrm>
                <a:off x="28013779" y="11705413"/>
                <a:ext cx="133749" cy="13311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BF8F88E-1C70-9E8A-4324-AB4A0EAF2398}"/>
                  </a:ext>
                </a:extLst>
              </p:cNvPr>
              <p:cNvSpPr/>
              <p:nvPr userDrawn="1"/>
            </p:nvSpPr>
            <p:spPr bwMode="auto">
              <a:xfrm>
                <a:off x="28751053" y="11692887"/>
                <a:ext cx="133749" cy="13311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DEC9ACE-0E22-F3FF-E6CC-626E4A3C9326}"/>
                  </a:ext>
                </a:extLst>
              </p:cNvPr>
              <p:cNvSpPr/>
              <p:nvPr userDrawn="1"/>
            </p:nvSpPr>
            <p:spPr bwMode="auto">
              <a:xfrm>
                <a:off x="28379707" y="12254908"/>
                <a:ext cx="133749" cy="13311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540236B-ABBF-AF50-C329-09CA6BD7B4AB}"/>
                </a:ext>
              </a:extLst>
            </p:cNvPr>
            <p:cNvSpPr/>
            <p:nvPr userDrawn="1"/>
          </p:nvSpPr>
          <p:spPr bwMode="auto">
            <a:xfrm rot="10800000">
              <a:off x="2500720" y="24913671"/>
              <a:ext cx="371363" cy="317531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7050DE-6B85-F618-BE73-893DE88C241B}"/>
              </a:ext>
            </a:extLst>
          </p:cNvPr>
          <p:cNvGrpSpPr/>
          <p:nvPr/>
        </p:nvGrpSpPr>
        <p:grpSpPr>
          <a:xfrm>
            <a:off x="7337420" y="971052"/>
            <a:ext cx="1564666" cy="1438516"/>
            <a:chOff x="9729490" y="28472539"/>
            <a:chExt cx="1221423" cy="100307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DE9812D-2162-B3F3-2AE6-2A3BE4EAE77B}"/>
                </a:ext>
              </a:extLst>
            </p:cNvPr>
            <p:cNvGrpSpPr/>
            <p:nvPr userDrawn="1"/>
          </p:nvGrpSpPr>
          <p:grpSpPr>
            <a:xfrm>
              <a:off x="9729490" y="28472539"/>
              <a:ext cx="1221423" cy="1003077"/>
              <a:chOff x="2301772" y="24487892"/>
              <a:chExt cx="769470" cy="78431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CF580C9-978F-3171-13F7-E8DDE03947FA}"/>
                  </a:ext>
                </a:extLst>
              </p:cNvPr>
              <p:cNvGrpSpPr/>
              <p:nvPr userDrawn="1"/>
            </p:nvGrpSpPr>
            <p:grpSpPr>
              <a:xfrm>
                <a:off x="2301772" y="24487892"/>
                <a:ext cx="769470" cy="784313"/>
                <a:chOff x="27717155" y="11022806"/>
                <a:chExt cx="1447800" cy="1365215"/>
              </a:xfrm>
            </p:grpSpPr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23F41D3C-00F3-7878-D3F6-28AD5BF6F658}"/>
                    </a:ext>
                  </a:extLst>
                </p:cNvPr>
                <p:cNvSpPr/>
                <p:nvPr userDrawn="1"/>
              </p:nvSpPr>
              <p:spPr bwMode="auto">
                <a:xfrm>
                  <a:off x="27784029" y="11089363"/>
                  <a:ext cx="1313659" cy="1232101"/>
                </a:xfrm>
                <a:prstGeom prst="triangle">
                  <a:avLst/>
                </a:prstGeom>
                <a:noFill/>
                <a:ln w="12700">
                  <a:solidFill>
                    <a:schemeClr val="tx1">
                      <a:lumMod val="9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0A2A28B-18A7-0AB7-E104-C33AA427768B}"/>
                    </a:ext>
                  </a:extLst>
                </p:cNvPr>
                <p:cNvSpPr/>
                <p:nvPr userDrawn="1"/>
              </p:nvSpPr>
              <p:spPr bwMode="auto">
                <a:xfrm>
                  <a:off x="27717155" y="12233537"/>
                  <a:ext cx="133749" cy="13311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E1AA4A5-075F-C54D-CEA6-554C170BE3E1}"/>
                    </a:ext>
                  </a:extLst>
                </p:cNvPr>
                <p:cNvSpPr/>
                <p:nvPr userDrawn="1"/>
              </p:nvSpPr>
              <p:spPr bwMode="auto">
                <a:xfrm>
                  <a:off x="28373984" y="11022806"/>
                  <a:ext cx="133749" cy="13311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0348F3A-BD6F-FD09-EDDB-0591A906A509}"/>
                    </a:ext>
                  </a:extLst>
                </p:cNvPr>
                <p:cNvSpPr/>
                <p:nvPr userDrawn="1"/>
              </p:nvSpPr>
              <p:spPr bwMode="auto">
                <a:xfrm>
                  <a:off x="29031206" y="12244052"/>
                  <a:ext cx="133749" cy="13311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2E7D9AB-6C3B-FA86-4580-7B7DEBD393EB}"/>
                    </a:ext>
                  </a:extLst>
                </p:cNvPr>
                <p:cNvSpPr/>
                <p:nvPr userDrawn="1"/>
              </p:nvSpPr>
              <p:spPr bwMode="auto">
                <a:xfrm>
                  <a:off x="28013779" y="11705413"/>
                  <a:ext cx="133749" cy="13311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09FA693-A160-0900-7ED6-91E70579797D}"/>
                    </a:ext>
                  </a:extLst>
                </p:cNvPr>
                <p:cNvSpPr/>
                <p:nvPr userDrawn="1"/>
              </p:nvSpPr>
              <p:spPr bwMode="auto">
                <a:xfrm>
                  <a:off x="28751053" y="11692887"/>
                  <a:ext cx="133749" cy="13311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7BED654-3032-1595-AAA0-C201D4D0C9E6}"/>
                    </a:ext>
                  </a:extLst>
                </p:cNvPr>
                <p:cNvSpPr/>
                <p:nvPr userDrawn="1"/>
              </p:nvSpPr>
              <p:spPr bwMode="auto">
                <a:xfrm>
                  <a:off x="28379707" y="12254908"/>
                  <a:ext cx="133749" cy="133113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376237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7400" b="1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D964C6EF-CE4E-DC6A-FEF1-AADC8F1E7B44}"/>
                  </a:ext>
                </a:extLst>
              </p:cNvPr>
              <p:cNvSpPr/>
              <p:nvPr userDrawn="1"/>
            </p:nvSpPr>
            <p:spPr bwMode="auto">
              <a:xfrm rot="10800000">
                <a:off x="2500720" y="24913671"/>
                <a:ext cx="371363" cy="317531"/>
              </a:xfrm>
              <a:prstGeom prst="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376237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0EE7B0-BDF0-31DA-0A38-42C1829E1C28}"/>
                </a:ext>
              </a:extLst>
            </p:cNvPr>
            <p:cNvSpPr/>
            <p:nvPr userDrawn="1"/>
          </p:nvSpPr>
          <p:spPr bwMode="auto">
            <a:xfrm>
              <a:off x="10110226" y="28720356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B73EE76-2693-981D-551F-E6593884499F}"/>
                </a:ext>
              </a:extLst>
            </p:cNvPr>
            <p:cNvSpPr/>
            <p:nvPr userDrawn="1"/>
          </p:nvSpPr>
          <p:spPr bwMode="auto">
            <a:xfrm>
              <a:off x="10439640" y="28720356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26AD7B7-5C70-079C-5C8E-D597CCD2CB3D}"/>
                </a:ext>
              </a:extLst>
            </p:cNvPr>
            <p:cNvSpPr/>
            <p:nvPr userDrawn="1"/>
          </p:nvSpPr>
          <p:spPr bwMode="auto">
            <a:xfrm>
              <a:off x="9852256" y="29171224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66BCEA6-125D-A498-B6FE-53E3D0D74B8E}"/>
                </a:ext>
              </a:extLst>
            </p:cNvPr>
            <p:cNvSpPr/>
            <p:nvPr userDrawn="1"/>
          </p:nvSpPr>
          <p:spPr bwMode="auto">
            <a:xfrm>
              <a:off x="10708138" y="29179645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D54BD1-50CE-F446-3888-79176DA81FF0}"/>
                </a:ext>
              </a:extLst>
            </p:cNvPr>
            <p:cNvSpPr/>
            <p:nvPr userDrawn="1"/>
          </p:nvSpPr>
          <p:spPr bwMode="auto">
            <a:xfrm>
              <a:off x="10537801" y="29376044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03F6C6-6F0B-C6F7-1697-DDCECF85B624}"/>
                </a:ext>
              </a:extLst>
            </p:cNvPr>
            <p:cNvSpPr/>
            <p:nvPr userDrawn="1"/>
          </p:nvSpPr>
          <p:spPr bwMode="auto">
            <a:xfrm>
              <a:off x="10004306" y="29376044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22DC61C-9A92-580F-BDC8-919C3B5EFB0B}"/>
                </a:ext>
              </a:extLst>
            </p:cNvPr>
            <p:cNvSpPr/>
            <p:nvPr userDrawn="1"/>
          </p:nvSpPr>
          <p:spPr bwMode="auto">
            <a:xfrm>
              <a:off x="10295858" y="28961163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7CD088-89B1-BD74-A868-F212F43FCF98}"/>
                </a:ext>
              </a:extLst>
            </p:cNvPr>
            <p:cNvSpPr/>
            <p:nvPr userDrawn="1"/>
          </p:nvSpPr>
          <p:spPr bwMode="auto">
            <a:xfrm>
              <a:off x="10417923" y="29163170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EBDA09-60E6-B934-1158-7D52828071EC}"/>
                </a:ext>
              </a:extLst>
            </p:cNvPr>
            <p:cNvSpPr/>
            <p:nvPr userDrawn="1"/>
          </p:nvSpPr>
          <p:spPr bwMode="auto">
            <a:xfrm>
              <a:off x="10129160" y="29171224"/>
              <a:ext cx="112836" cy="9780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4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80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Abdala, Laryssa</dc:creator>
  <cp:lastModifiedBy>Abdala, Laryssa</cp:lastModifiedBy>
  <cp:revision>2</cp:revision>
  <dcterms:created xsi:type="dcterms:W3CDTF">2023-08-05T21:23:45Z</dcterms:created>
  <dcterms:modified xsi:type="dcterms:W3CDTF">2023-09-28T21:26:39Z</dcterms:modified>
</cp:coreProperties>
</file>