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2"/>
    <p:sldId id="270" r:id="rId3"/>
    <p:sldId id="271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E2B6-D1C6-4296-BEAB-0EF1F98F4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560" y="1371601"/>
            <a:ext cx="10326053" cy="20574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0C5FA-6AA7-428A-8CF8-DD41C4C2F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51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6936-160D-474B-87B6-5DBE5806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644" y="664749"/>
            <a:ext cx="8911687" cy="5075355"/>
          </a:xfrm>
        </p:spPr>
        <p:txBody>
          <a:bodyPr>
            <a:normAutofit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Etiquette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costumery code of polite behavior in society or among members of a particular profession or group.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The rules of etiquette are changing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986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75F8-0005-42F4-BE44-2AA54B72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5545872"/>
          </a:xfrm>
        </p:spPr>
        <p:txBody>
          <a:bodyPr/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STRAITLACED-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or showing very strict moral attitudes.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Her strait-laced parents were loving.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93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5DF5-B63D-4668-A7D8-460618D7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9090090" cy="546597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NETIQUETTE 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about the proper and polite way to communicate with other people when you are using the internet.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an email message in all capital letters is considered a breach of netiquette because it looks like you are shouting.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0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8D08-E9A2-41BA-9162-CC4CB7F1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09"/>
            <a:ext cx="9072334" cy="568791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Manners,  meaning the way we behave with one another socially.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We need to employ staff with good manners.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He greeted everyone in a friendly manner.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manner = singular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manners= plural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21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C9BF-75AC-4BDA-8C35-BF428CC6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767812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language and Non-verbal language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shows that we communicate more through body language and non-verbal noises than we aware. Here are some examples of how we indicate  emotion through our non-verbal behavior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604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142C-2054-4010-B27D-C2A776B5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571454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VERB/ EXPRESSION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RAISE YOUR EYEBROWS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TWITCH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lips twitched and her eyelids fluttered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FLINCH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quick movement(fear)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SQUIRM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wriggle or twist the body from side to side as a result of nervousness or discomfort.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SMIRK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smile in an irritating smug, conceited or silly way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BEAM –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source) shine brightly.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SNIFF AT SOMETHING-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breathe air in through your nose in a way that makes a noise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8.SNORT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explosive sound made by the sudden forcing of breath through one's nose, used to express indignation, derision, or incredulity.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TITTER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half-suppressed laugh.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9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FDD4-1524-44B5-8E3C-6A93FF8C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: taking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62DE-D2C7-4EC7-B6E1-E3B9C2208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332" y="1340527"/>
            <a:ext cx="9569280" cy="513129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action word.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Verbs of  movement </a:t>
            </a:r>
          </a:p>
          <a:p>
            <a:pPr>
              <a:buAutoNum type="arabicPeriod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uneven</a:t>
            </a:r>
          </a:p>
          <a:p>
            <a:pPr>
              <a:buAutoNum type="arabicPeriod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on one foot</a:t>
            </a:r>
          </a:p>
          <a:p>
            <a:pPr>
              <a:buAutoNum type="arabicPeriod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unsteady</a:t>
            </a:r>
          </a:p>
          <a:p>
            <a:pPr>
              <a:buAutoNum type="arabicPeriod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Stumble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nearly falling</a:t>
            </a:r>
          </a:p>
          <a:p>
            <a:pPr>
              <a:buAutoNum type="arabicPeriod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Lurch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sudden or irregular - drunk</a:t>
            </a:r>
          </a:p>
          <a:p>
            <a:pPr>
              <a:buAutoNum type="arabicPeriod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Tiptoe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quiet and on toes </a:t>
            </a:r>
          </a:p>
          <a:p>
            <a:pPr>
              <a:buAutoNum type="arabicPeriod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easy, gentle – pleasure or relaxation</a:t>
            </a:r>
          </a:p>
        </p:txBody>
      </p:sp>
    </p:spTree>
    <p:extLst>
      <p:ext uri="{BB962C8B-B14F-4D97-AF65-F5344CB8AC3E}">
        <p14:creationId xmlns:p14="http://schemas.microsoft.com/office/powerpoint/2010/main" val="150190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52E0-3CD1-4DF8-A7D8-A92F6304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624110"/>
            <a:ext cx="8915400" cy="3226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44A6D-A836-4358-9634-D1B4FA068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381" y="1154097"/>
            <a:ext cx="8992231" cy="52910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AutoNum type="arabicPeriod"/>
            </a:pPr>
            <a:r>
              <a:rPr lang="en-US" sz="2400" b="1" i="1" dirty="0"/>
              <a:t>Stride</a:t>
            </a:r>
            <a:r>
              <a:rPr lang="en-US" sz="2400" dirty="0"/>
              <a:t> – long steps</a:t>
            </a:r>
          </a:p>
          <a:p>
            <a:pPr>
              <a:buAutoNum type="arabicPeriod"/>
            </a:pPr>
            <a:r>
              <a:rPr lang="en-US" sz="2400" b="1" i="1" dirty="0"/>
              <a:t>Strut </a:t>
            </a:r>
            <a:r>
              <a:rPr lang="en-US" sz="2400" dirty="0"/>
              <a:t>- proud</a:t>
            </a:r>
          </a:p>
          <a:p>
            <a:pPr>
              <a:buAutoNum type="arabicPeriod"/>
            </a:pPr>
            <a:r>
              <a:rPr lang="en-US" sz="2400" b="1" i="1" dirty="0"/>
              <a:t>Tramp </a:t>
            </a:r>
            <a:r>
              <a:rPr lang="en-US" sz="2400" dirty="0"/>
              <a:t>– firm , heavy steps</a:t>
            </a:r>
          </a:p>
          <a:p>
            <a:pPr>
              <a:buAutoNum type="arabicPeriod"/>
            </a:pPr>
            <a:r>
              <a:rPr lang="en-US" sz="2400" b="1" i="1" dirty="0"/>
              <a:t>Trample </a:t>
            </a:r>
            <a:r>
              <a:rPr lang="en-US" sz="2400" dirty="0"/>
              <a:t>– pressing repeatedly</a:t>
            </a:r>
          </a:p>
          <a:p>
            <a:pPr>
              <a:buAutoNum type="arabicPeriod"/>
            </a:pPr>
            <a:r>
              <a:rPr lang="en-US" sz="2400" dirty="0"/>
              <a:t> </a:t>
            </a:r>
            <a:r>
              <a:rPr lang="en-US" sz="2400" b="1" i="1" dirty="0"/>
              <a:t>Stamp</a:t>
            </a:r>
            <a:r>
              <a:rPr lang="en-US" sz="2400" dirty="0"/>
              <a:t> – pushing foot down heavily</a:t>
            </a:r>
          </a:p>
          <a:p>
            <a:pPr>
              <a:buAutoNum type="arabicPeriod"/>
            </a:pPr>
            <a:r>
              <a:rPr lang="en-US" sz="2400" b="1" i="1" dirty="0"/>
              <a:t>Trudge </a:t>
            </a:r>
            <a:r>
              <a:rPr lang="en-US" sz="2400" dirty="0"/>
              <a:t>– heavy, slow or with difficulty </a:t>
            </a:r>
          </a:p>
          <a:p>
            <a:pPr>
              <a:buAutoNum type="arabicPeriod"/>
            </a:pPr>
            <a:r>
              <a:rPr lang="en-US" sz="2400" dirty="0"/>
              <a:t> </a:t>
            </a:r>
            <a:r>
              <a:rPr lang="en-US" sz="2400" b="1" i="1" dirty="0"/>
              <a:t>chase</a:t>
            </a:r>
            <a:r>
              <a:rPr lang="en-US" sz="2400" dirty="0"/>
              <a:t> – quickly or to pursue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5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E2B6-D1C6-4296-BEAB-0EF1F98F4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62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0C5FA-6AA7-428A-8CF8-DD41C4C2F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behavior and body language</a:t>
            </a:r>
          </a:p>
        </p:txBody>
      </p:sp>
    </p:spTree>
    <p:extLst>
      <p:ext uri="{BB962C8B-B14F-4D97-AF65-F5344CB8AC3E}">
        <p14:creationId xmlns:p14="http://schemas.microsoft.com/office/powerpoint/2010/main" val="267622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39DD1E-66AB-46B5-800A-FD6972DA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216" y="1305017"/>
            <a:ext cx="8628246" cy="392393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COURTESY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showing of politeness in ones attitude and behavior towards others.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Synonyms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politeness, courteousness, good manners, respect </a:t>
            </a:r>
          </a:p>
        </p:txBody>
      </p:sp>
    </p:spTree>
    <p:extLst>
      <p:ext uri="{BB962C8B-B14F-4D97-AF65-F5344CB8AC3E}">
        <p14:creationId xmlns:p14="http://schemas.microsoft.com/office/powerpoint/2010/main" val="147868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094F-0C8A-4038-A879-215ED620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4666981"/>
          </a:xfrm>
        </p:spPr>
        <p:txBody>
          <a:bodyPr>
            <a:normAutofit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COURTEOUS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polite, respectful or considerate in manner</a:t>
            </a:r>
          </a:p>
        </p:txBody>
      </p:sp>
    </p:spTree>
    <p:extLst>
      <p:ext uri="{BB962C8B-B14F-4D97-AF65-F5344CB8AC3E}">
        <p14:creationId xmlns:p14="http://schemas.microsoft.com/office/powerpoint/2010/main" val="427734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EE8C-100E-4D31-94ED-0EE7B265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648" y="624109"/>
            <a:ext cx="8938964" cy="4081056"/>
          </a:xfrm>
        </p:spPr>
        <p:txBody>
          <a:bodyPr>
            <a:normAutofit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DISCOURTEOUS-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rudeness and a lack of consideration for other people.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5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8570-3F2C-4D0D-8189-EF0390B5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546" y="624110"/>
            <a:ext cx="8859065" cy="5013210"/>
          </a:xfrm>
        </p:spPr>
        <p:txBody>
          <a:bodyPr>
            <a:normAutofit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OFFHAND</a:t>
            </a:r>
            <a:r>
              <a:rPr lang="en-US" dirty="0"/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ungraciously or offensively nonchalant or cool in manner.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impolite, ungracious, </a:t>
            </a:r>
          </a:p>
        </p:txBody>
      </p:sp>
    </p:spTree>
    <p:extLst>
      <p:ext uri="{BB962C8B-B14F-4D97-AF65-F5344CB8AC3E}">
        <p14:creationId xmlns:p14="http://schemas.microsoft.com/office/powerpoint/2010/main" val="320148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B5F7-FDFD-4FB7-93A0-56EE3333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4826780"/>
          </a:xfrm>
        </p:spPr>
        <p:txBody>
          <a:bodyPr/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Insolent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a rude and arrogant and lack of respect.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impolite, rude, bad mannered</a:t>
            </a:r>
          </a:p>
        </p:txBody>
      </p:sp>
    </p:spTree>
    <p:extLst>
      <p:ext uri="{BB962C8B-B14F-4D97-AF65-F5344CB8AC3E}">
        <p14:creationId xmlns:p14="http://schemas.microsoft.com/office/powerpoint/2010/main" val="23654514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415</TotalTime>
  <Words>135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Wisp</vt:lpstr>
      <vt:lpstr>REVIEW</vt:lpstr>
      <vt:lpstr>Motion : taking steps</vt:lpstr>
      <vt:lpstr>PowerPoint Presentation</vt:lpstr>
      <vt:lpstr>LESSON 62</vt:lpstr>
      <vt:lpstr>  COURTESY – the showing of politeness in ones attitude and behavior towards others.  Synonyms: politeness, courteousness, good manners, respect </vt:lpstr>
      <vt:lpstr>   COURTEOUS - polite, respectful or considerate in manner</vt:lpstr>
      <vt:lpstr>   DISCOURTEOUS-        Showing rudeness and a lack of consideration for other people.  </vt:lpstr>
      <vt:lpstr>  OFFHAND- ungraciously or offensively nonchalant or cool in manner.                      impolite, ungracious, </vt:lpstr>
      <vt:lpstr>  Insolent- showing a rude and arrogant and lack of respect.                impolite, rude, bad mannered</vt:lpstr>
      <vt:lpstr>  Etiquette – the costumery code of polite behavior in society or among members of a particular profession or group.  Ex. The rules of etiquette are changing    </vt:lpstr>
      <vt:lpstr>   STRAITLACED- having or showing very strict moral attitudes.  Ex. Her strait-laced parents were loving.</vt:lpstr>
      <vt:lpstr>NETIQUETTE – rules about the proper and polite way to communicate with other people when you are using the internet.  Example:  writing an email message in all capital letters is considered a breach of netiquette because it looks like you are shouting. </vt:lpstr>
      <vt:lpstr>Manners,  meaning the way we behave with one another socially. Ex.  1. We need to employ staff with good manners. 2. He greeted everyone in a friendly manner.   manner = singular manners= plural  </vt:lpstr>
      <vt:lpstr>  B. Body language and Non-verbal language   Research shows that we communicate more through body language and non-verbal noises than we aware. Here are some examples of how we indicate  emotion through our non-verbal behavior.</vt:lpstr>
      <vt:lpstr>                      VERB/ EXPRESSION 1. RAISE YOUR EYEBROWS  2. TWITCH - Her lips twitched and her eyelids fluttered 3. FLINCH – make quick movement(fear) 4. SQUIRM – wriggle or twist the body from side to side as a result of nervousness or discomfort. 5. SMIRK – he smile in an irritating smug, conceited or silly way 6. BEAM – (light source) shine brightly. 7. SNIFF AT SOMETHING- breathe air in through your nose in a way that makes a noise 8.SNORT - an explosive sound made by the sudden forcing of breath through one's nose, used to express indignation, derision, or incredulity. 9. TITTER – half-suppressed laugh.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62</dc:title>
  <dc:creator>KIT's PC</dc:creator>
  <cp:lastModifiedBy>KIT's PC</cp:lastModifiedBy>
  <cp:revision>21</cp:revision>
  <dcterms:created xsi:type="dcterms:W3CDTF">2019-01-23T05:58:10Z</dcterms:created>
  <dcterms:modified xsi:type="dcterms:W3CDTF">2019-01-24T03:13:07Z</dcterms:modified>
</cp:coreProperties>
</file>