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2EF6-5E3F-4FC2-BE9A-83117270C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42" y="1100831"/>
            <a:ext cx="9871969" cy="4580878"/>
          </a:xfrm>
        </p:spPr>
        <p:txBody>
          <a:bodyPr/>
          <a:lstStyle/>
          <a:p>
            <a:r>
              <a:rPr lang="en-US" b="1" dirty="0"/>
              <a:t>Talking about Likes and Dislikes in English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F06A-58E4-4133-97B6-6D6422144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508" y="1003177"/>
            <a:ext cx="9006850" cy="4882718"/>
          </a:xfrm>
        </p:spPr>
        <p:txBody>
          <a:bodyPr/>
          <a:lstStyle/>
          <a:p>
            <a:pPr algn="l" fontAlgn="base"/>
            <a:r>
              <a:rPr lang="en-US" sz="4400" b="1" i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love something</a:t>
            </a:r>
            <a:br>
              <a:rPr lang="en-US" sz="4400" b="1" i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4000" dirty="0">
                <a:cs typeface="Arial" panose="020B0604020202020204" pitchFamily="34" charset="0"/>
              </a:rPr>
              <a:t>I </a:t>
            </a:r>
            <a:r>
              <a:rPr lang="en-US" sz="4000" b="1" dirty="0">
                <a:cs typeface="Arial" panose="020B0604020202020204" pitchFamily="34" charset="0"/>
              </a:rPr>
              <a:t>love</a:t>
            </a:r>
            <a:r>
              <a:rPr lang="en-US" sz="4000" dirty="0">
                <a:cs typeface="Arial" panose="020B0604020202020204" pitchFamily="34" charset="0"/>
              </a:rPr>
              <a:t> eating ice-cream."</a:t>
            </a:r>
            <a:br>
              <a:rPr lang="en-US" sz="4000" dirty="0">
                <a:cs typeface="Arial" panose="020B0604020202020204" pitchFamily="34" charset="0"/>
              </a:rPr>
            </a:br>
            <a:r>
              <a:rPr lang="en-US" sz="4000" dirty="0">
                <a:cs typeface="Arial" panose="020B0604020202020204" pitchFamily="34" charset="0"/>
              </a:rPr>
              <a:t>"I </a:t>
            </a:r>
            <a:r>
              <a:rPr lang="en-US" sz="4000" b="1" dirty="0">
                <a:cs typeface="Arial" panose="020B0604020202020204" pitchFamily="34" charset="0"/>
              </a:rPr>
              <a:t>adore</a:t>
            </a:r>
            <a:r>
              <a:rPr lang="en-US" sz="4000" dirty="0">
                <a:cs typeface="Arial" panose="020B0604020202020204" pitchFamily="34" charset="0"/>
              </a:rPr>
              <a:t> sun-bathing."</a:t>
            </a:r>
            <a:br>
              <a:rPr lang="en-US" sz="4000" dirty="0">
                <a:cs typeface="Arial" panose="020B0604020202020204" pitchFamily="34" charset="0"/>
              </a:rPr>
            </a:br>
            <a:r>
              <a:rPr lang="en-US" sz="4000" dirty="0">
                <a:cs typeface="Arial" panose="020B0604020202020204" pitchFamily="34" charset="0"/>
              </a:rPr>
              <a:t>"She's </a:t>
            </a:r>
            <a:r>
              <a:rPr lang="en-US" sz="4000" b="1" dirty="0">
                <a:cs typeface="Arial" panose="020B0604020202020204" pitchFamily="34" charset="0"/>
              </a:rPr>
              <a:t>mad about</a:t>
            </a:r>
            <a:r>
              <a:rPr lang="en-US" sz="4000" dirty="0">
                <a:cs typeface="Arial" panose="020B0604020202020204" pitchFamily="34" charset="0"/>
              </a:rPr>
              <a:t> that new boy band."</a:t>
            </a:r>
            <a:br>
              <a:rPr lang="en-US" sz="4000" dirty="0">
                <a:cs typeface="Arial" panose="020B0604020202020204" pitchFamily="34" charset="0"/>
              </a:rPr>
            </a:br>
            <a:r>
              <a:rPr lang="en-US" sz="4000" dirty="0">
                <a:cs typeface="Arial" panose="020B0604020202020204" pitchFamily="34" charset="0"/>
              </a:rPr>
              <a:t>"He's </a:t>
            </a:r>
            <a:r>
              <a:rPr lang="en-US" sz="4000" b="1" dirty="0">
                <a:cs typeface="Arial" panose="020B0604020202020204" pitchFamily="34" charset="0"/>
              </a:rPr>
              <a:t>crazy about</a:t>
            </a:r>
            <a:r>
              <a:rPr lang="en-US" sz="4000" dirty="0">
                <a:cs typeface="Arial" panose="020B0604020202020204" pitchFamily="34" charset="0"/>
              </a:rPr>
              <a:t> that girl."</a:t>
            </a:r>
            <a:br>
              <a:rPr lang="en-US" sz="4000" dirty="0">
                <a:cs typeface="Arial" panose="020B0604020202020204" pitchFamily="34" charset="0"/>
              </a:rPr>
            </a:br>
            <a:endParaRPr lang="en-US" sz="4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29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0CE5-69F6-40BB-B42C-869F6F1FD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3875500"/>
          </a:xfrm>
        </p:spPr>
        <p:txBody>
          <a:bodyPr/>
          <a:lstStyle/>
          <a:p>
            <a:pPr algn="l" fontAlgn="base"/>
            <a:r>
              <a:rPr lang="en-US" sz="4000" b="1" i="1" u="sng" dirty="0">
                <a:solidFill>
                  <a:srgbClr val="00B050"/>
                </a:solidFill>
              </a:rPr>
              <a:t>If you like something a lot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"She's </a:t>
            </a:r>
            <a:r>
              <a:rPr lang="en-US" sz="4000" b="1" dirty="0"/>
              <a:t>fond</a:t>
            </a:r>
            <a:r>
              <a:rPr lang="en-US" sz="4000" dirty="0"/>
              <a:t> of chocolate."</a:t>
            </a:r>
            <a:br>
              <a:rPr lang="en-US" sz="4000" dirty="0"/>
            </a:br>
            <a:r>
              <a:rPr lang="en-US" sz="4000" dirty="0"/>
              <a:t>"I </a:t>
            </a:r>
            <a:r>
              <a:rPr lang="en-US" sz="4000" b="1" dirty="0"/>
              <a:t>like</a:t>
            </a:r>
            <a:r>
              <a:rPr lang="en-US" sz="4000" dirty="0"/>
              <a:t> swimming very much."</a:t>
            </a:r>
            <a:br>
              <a:rPr lang="en-US" sz="4000" dirty="0"/>
            </a:br>
            <a:r>
              <a:rPr lang="en-US" sz="4000" dirty="0"/>
              <a:t>"He </a:t>
            </a:r>
            <a:r>
              <a:rPr lang="en-US" sz="4000" b="1" dirty="0"/>
              <a:t>really likes</a:t>
            </a:r>
            <a:r>
              <a:rPr lang="en-US" sz="4000" dirty="0"/>
              <a:t> that new golf course." (Remember to stress "really" in this sentence.)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4540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1B92-F379-46DB-9D57-E3765AE75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827934"/>
          </a:xfrm>
        </p:spPr>
        <p:txBody>
          <a:bodyPr/>
          <a:lstStyle/>
          <a:p>
            <a:pPr algn="l" fontAlgn="base"/>
            <a:r>
              <a:rPr lang="en-US" sz="4000" b="1" i="1" u="sng" dirty="0">
                <a:solidFill>
                  <a:srgbClr val="00B050"/>
                </a:solidFill>
              </a:rPr>
              <a:t>If you like something</a:t>
            </a:r>
            <a:br>
              <a:rPr lang="en-US" sz="4000" b="1" i="1" u="sng" dirty="0"/>
            </a:br>
            <a:br>
              <a:rPr lang="en-US" sz="4000" i="1" u="sng" dirty="0"/>
            </a:br>
            <a:r>
              <a:rPr lang="en-US" sz="4000" dirty="0"/>
              <a:t>"He </a:t>
            </a:r>
            <a:r>
              <a:rPr lang="en-US" sz="4000" b="1" dirty="0"/>
              <a:t>quite likes</a:t>
            </a:r>
            <a:r>
              <a:rPr lang="en-US" sz="4000" dirty="0"/>
              <a:t> going to the cinema."</a:t>
            </a:r>
            <a:br>
              <a:rPr lang="en-US" sz="4000" dirty="0"/>
            </a:br>
            <a:r>
              <a:rPr lang="en-US" sz="4000" dirty="0"/>
              <a:t>"I </a:t>
            </a:r>
            <a:r>
              <a:rPr lang="en-US" sz="4000" b="1" dirty="0"/>
              <a:t>like</a:t>
            </a:r>
            <a:r>
              <a:rPr lang="en-US" sz="4000" dirty="0"/>
              <a:t> cooking."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407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AAE9-338A-4CC8-9CFD-0B9AFACAA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982" y="4176547"/>
            <a:ext cx="8447556" cy="2526093"/>
          </a:xfrm>
        </p:spPr>
        <p:txBody>
          <a:bodyPr/>
          <a:lstStyle/>
          <a:p>
            <a:pPr algn="l" fontAlgn="base"/>
            <a:r>
              <a:rPr lang="en-US" sz="4000" b="1" i="1" u="sng" dirty="0">
                <a:solidFill>
                  <a:srgbClr val="00B050"/>
                </a:solidFill>
              </a:rPr>
              <a:t>If you neither like nor dislike something</a:t>
            </a:r>
            <a:br>
              <a:rPr lang="en-US" sz="4000" b="1" i="1" u="sng" dirty="0"/>
            </a:br>
            <a:br>
              <a:rPr lang="en-US" sz="4000" dirty="0"/>
            </a:br>
            <a:r>
              <a:rPr lang="en-US" sz="4000" dirty="0"/>
              <a:t>"I </a:t>
            </a:r>
            <a:r>
              <a:rPr lang="en-US" sz="4000" b="1" dirty="0"/>
              <a:t>don't mind</a:t>
            </a:r>
            <a:r>
              <a:rPr lang="en-US" sz="4000" dirty="0"/>
              <a:t> doing the housework."</a:t>
            </a:r>
            <a:br>
              <a:rPr lang="en-US" sz="4000" dirty="0"/>
            </a:br>
            <a:r>
              <a:rPr lang="en-US" sz="4000" dirty="0"/>
              <a:t>In reply to a question if you like something or not, you can say:</a:t>
            </a:r>
            <a:br>
              <a:rPr lang="en-US" sz="4000" dirty="0"/>
            </a:br>
            <a:r>
              <a:rPr lang="en-US" sz="4000" dirty="0"/>
              <a:t>"</a:t>
            </a:r>
            <a:r>
              <a:rPr lang="en-US" sz="4000" b="1" dirty="0"/>
              <a:t>I don't really care either way</a:t>
            </a:r>
            <a:r>
              <a:rPr lang="en-US" sz="4000" dirty="0"/>
              <a:t>."</a:t>
            </a:r>
            <a:br>
              <a:rPr lang="en-US" sz="4000" dirty="0"/>
            </a:br>
            <a:r>
              <a:rPr lang="en-US" sz="4000" dirty="0"/>
              <a:t>"</a:t>
            </a:r>
            <a:r>
              <a:rPr lang="en-US" sz="4000" b="1" dirty="0"/>
              <a:t>It's all the same to me</a:t>
            </a:r>
            <a:r>
              <a:rPr lang="en-US" sz="4000" dirty="0"/>
              <a:t>."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680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693C-7531-455F-A2DE-773AC7384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918" y="1020933"/>
            <a:ext cx="8891440" cy="3817397"/>
          </a:xfrm>
        </p:spPr>
        <p:txBody>
          <a:bodyPr/>
          <a:lstStyle/>
          <a:p>
            <a:pPr algn="l" fontAlgn="base"/>
            <a:r>
              <a:rPr lang="en-US" sz="4000" b="1" i="1" u="sng" dirty="0">
                <a:solidFill>
                  <a:srgbClr val="00B050"/>
                </a:solidFill>
              </a:rPr>
              <a:t>If you don't like something</a:t>
            </a:r>
            <a:br>
              <a:rPr lang="en-US" sz="4000" b="1" dirty="0"/>
            </a:br>
            <a:br>
              <a:rPr lang="en-US" sz="4000" dirty="0"/>
            </a:br>
            <a:r>
              <a:rPr lang="en-US" sz="4000" dirty="0"/>
              <a:t>"She </a:t>
            </a:r>
            <a:r>
              <a:rPr lang="en-US" sz="4000" b="1" dirty="0"/>
              <a:t>doesn't like</a:t>
            </a:r>
            <a:r>
              <a:rPr lang="en-US" sz="4000" dirty="0"/>
              <a:t> cooking very much."</a:t>
            </a:r>
            <a:br>
              <a:rPr lang="en-US" sz="4000" dirty="0"/>
            </a:br>
            <a:r>
              <a:rPr lang="en-US" sz="4000" dirty="0"/>
              <a:t>"He's </a:t>
            </a:r>
            <a:r>
              <a:rPr lang="en-US" sz="4000" b="1" dirty="0"/>
              <a:t>not very fond</a:t>
            </a:r>
            <a:r>
              <a:rPr lang="en-US" sz="4000" dirty="0"/>
              <a:t> of doing the gardening</a:t>
            </a:r>
          </a:p>
        </p:txBody>
      </p:sp>
    </p:spTree>
    <p:extLst>
      <p:ext uri="{BB962C8B-B14F-4D97-AF65-F5344CB8AC3E}">
        <p14:creationId xmlns:p14="http://schemas.microsoft.com/office/powerpoint/2010/main" val="55642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90F4-97BC-4D17-980B-6EE183434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3893256"/>
          </a:xfrm>
        </p:spPr>
        <p:txBody>
          <a:bodyPr/>
          <a:lstStyle/>
          <a:p>
            <a:pPr algn="l" fontAlgn="base"/>
            <a:r>
              <a:rPr lang="en-US" sz="4000" dirty="0"/>
              <a:t>"He's </a:t>
            </a:r>
            <a:r>
              <a:rPr lang="en-US" sz="4000" b="1" dirty="0"/>
              <a:t>not a great fan of</a:t>
            </a:r>
            <a:r>
              <a:rPr lang="en-US" sz="4000" dirty="0"/>
              <a:t> football.“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"Horse-riding </a:t>
            </a:r>
            <a:r>
              <a:rPr lang="en-US" sz="4000" b="1" dirty="0"/>
              <a:t>isn't really his thing</a:t>
            </a:r>
            <a:r>
              <a:rPr lang="en-US" sz="4000" dirty="0"/>
              <a:t>.“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"I </a:t>
            </a:r>
            <a:r>
              <a:rPr lang="en-US" sz="4000" b="1" dirty="0"/>
              <a:t>dislike</a:t>
            </a:r>
            <a:r>
              <a:rPr lang="en-US" sz="4000" dirty="0"/>
              <a:t> wasting time."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735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31DE-588F-4742-AC61-13AA525F3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6" y="4759774"/>
            <a:ext cx="8329446" cy="2067154"/>
          </a:xfrm>
        </p:spPr>
        <p:txBody>
          <a:bodyPr/>
          <a:lstStyle/>
          <a:p>
            <a:pPr algn="l" fontAlgn="base"/>
            <a:r>
              <a:rPr lang="en-US" sz="4000" b="1" i="1" u="sng" dirty="0">
                <a:solidFill>
                  <a:srgbClr val="00B050"/>
                </a:solidFill>
              </a:rPr>
              <a:t>If you really dislike something</a:t>
            </a:r>
            <a:br>
              <a:rPr lang="en-US" sz="4000" dirty="0"/>
            </a:br>
            <a:r>
              <a:rPr lang="en-US" sz="4000" dirty="0"/>
              <a:t>"I </a:t>
            </a:r>
            <a:r>
              <a:rPr lang="en-US" sz="4000" b="1" dirty="0"/>
              <a:t>don't like</a:t>
            </a:r>
            <a:r>
              <a:rPr lang="en-US" sz="4000" dirty="0"/>
              <a:t> sport </a:t>
            </a:r>
            <a:r>
              <a:rPr lang="en-US" sz="4000" b="1" dirty="0"/>
              <a:t>at all</a:t>
            </a:r>
            <a:r>
              <a:rPr lang="en-US" sz="4000" dirty="0"/>
              <a:t>."</a:t>
            </a:r>
            <a:br>
              <a:rPr lang="en-US" sz="4000" dirty="0"/>
            </a:br>
            <a:r>
              <a:rPr lang="en-US" sz="4000" dirty="0"/>
              <a:t>"He </a:t>
            </a:r>
            <a:r>
              <a:rPr lang="en-US" sz="4000" b="1" dirty="0"/>
              <a:t>can't stand</a:t>
            </a:r>
            <a:r>
              <a:rPr lang="en-US" sz="4000" dirty="0"/>
              <a:t> his boss."</a:t>
            </a:r>
            <a:br>
              <a:rPr lang="en-US" sz="4000" dirty="0"/>
            </a:br>
            <a:r>
              <a:rPr lang="en-US" sz="4000" dirty="0"/>
              <a:t>"She </a:t>
            </a:r>
            <a:r>
              <a:rPr lang="en-US" sz="4000" b="1" dirty="0"/>
              <a:t>can't bear</a:t>
            </a:r>
            <a:r>
              <a:rPr lang="en-US" sz="4000" dirty="0"/>
              <a:t> cooking in a dirty kitchen."</a:t>
            </a:r>
            <a:br>
              <a:rPr lang="en-US" sz="4000" dirty="0"/>
            </a:br>
            <a:r>
              <a:rPr lang="en-US" sz="4000" dirty="0"/>
              <a:t>"I </a:t>
            </a:r>
            <a:r>
              <a:rPr lang="en-US" sz="4000" b="1" dirty="0"/>
              <a:t>hate</a:t>
            </a:r>
            <a:r>
              <a:rPr lang="en-US" sz="4000" dirty="0"/>
              <a:t> crowded supermarkets."</a:t>
            </a:r>
            <a:br>
              <a:rPr lang="en-US" sz="4000" dirty="0"/>
            </a:br>
            <a:r>
              <a:rPr lang="en-US" sz="4000" dirty="0"/>
              <a:t>"He </a:t>
            </a:r>
            <a:r>
              <a:rPr lang="en-US" sz="4000" b="1" dirty="0"/>
              <a:t>detests</a:t>
            </a:r>
            <a:r>
              <a:rPr lang="en-US" sz="4000" dirty="0"/>
              <a:t> being late."</a:t>
            </a:r>
            <a:br>
              <a:rPr lang="en-US" sz="4000" dirty="0"/>
            </a:br>
            <a:r>
              <a:rPr lang="en-US" sz="4000" dirty="0"/>
              <a:t>"She </a:t>
            </a:r>
            <a:r>
              <a:rPr lang="en-US" sz="4000" b="1" dirty="0"/>
              <a:t>loathes</a:t>
            </a:r>
            <a:r>
              <a:rPr lang="en-US" sz="4000" dirty="0"/>
              <a:t> celery."</a:t>
            </a:r>
            <a:br>
              <a:rPr lang="en-US" sz="4000" dirty="0"/>
            </a:br>
            <a:r>
              <a:rPr lang="en-US" sz="4000" dirty="0"/>
              <a:t> </a:t>
            </a:r>
            <a:br>
              <a:rPr lang="en-US" sz="4000" dirty="0"/>
            </a:br>
            <a:r>
              <a:rPr lang="en-US" sz="1100" dirty="0"/>
              <a:t>https://www.english-at-home.com/speaking/talking-about-likes-and-dislikes-in-english/</a:t>
            </a:r>
          </a:p>
        </p:txBody>
      </p:sp>
    </p:spTree>
    <p:extLst>
      <p:ext uri="{BB962C8B-B14F-4D97-AF65-F5344CB8AC3E}">
        <p14:creationId xmlns:p14="http://schemas.microsoft.com/office/powerpoint/2010/main" val="5595232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862</TotalTime>
  <Words>47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Talking about Likes and Dislikes in English </vt:lpstr>
      <vt:lpstr>If you love something  "I love eating ice-cream." "I adore sun-bathing." "She's mad about that new boy band." "He's crazy about that girl." </vt:lpstr>
      <vt:lpstr>If you like something a lot  "She's fond of chocolate." "I like swimming very much." "He really likes that new golf course." (Remember to stress "really" in this sentence.) </vt:lpstr>
      <vt:lpstr>If you like something  "He quite likes going to the cinema." "I like cooking." </vt:lpstr>
      <vt:lpstr>If you neither like nor dislike something  "I don't mind doing the housework." In reply to a question if you like something or not, you can say: "I don't really care either way." "It's all the same to me." </vt:lpstr>
      <vt:lpstr>If you don't like something  "She doesn't like cooking very much." "He's not very fond of doing the gardening</vt:lpstr>
      <vt:lpstr>"He's not a great fan of football.“  "Horse-riding isn't really his thing.“  "I dislike wasting time." </vt:lpstr>
      <vt:lpstr>If you really dislike something "I don't like sport at all." "He can't stand his boss." "She can't bear cooking in a dirty kitchen." "I hate crowded supermarkets." "He detests being late." "She loathes celery."   https://www.english-at-home.com/speaking/talking-about-likes-and-dislikes-in-english/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KIT's PC</dc:creator>
  <cp:lastModifiedBy>KIT's PC</cp:lastModifiedBy>
  <cp:revision>9</cp:revision>
  <dcterms:created xsi:type="dcterms:W3CDTF">2019-02-02T05:01:45Z</dcterms:created>
  <dcterms:modified xsi:type="dcterms:W3CDTF">2019-02-03T13:18:55Z</dcterms:modified>
</cp:coreProperties>
</file>