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e5c596a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e5c596a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de5c596a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de5c596a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de5c596a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de5c596a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e5c596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e5c596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de5c596a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de5c596a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de5c596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de5c596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de5c596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de5c596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de5c596a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de5c596a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de5c596a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de5c596a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de5c596a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de5c596a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e5c59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e5c596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de5c596a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de5c596a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7dd1036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7dd1036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de5c596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de5c596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e5c596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e5c596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e5c596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e5c596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de5c596a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de5c596a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de5c596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de5c596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e5c596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e5c596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9225"/>
            <a:ext cx="6768000" cy="18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Passive 1 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(is done/ was done</a:t>
            </a:r>
            <a:endParaRPr sz="48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ctrTitle"/>
          </p:nvPr>
        </p:nvSpPr>
        <p:spPr>
          <a:xfrm>
            <a:off x="80200" y="138375"/>
            <a:ext cx="8853000" cy="49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This house was built </a:t>
            </a:r>
            <a:r>
              <a:rPr lang="en" i="1"/>
              <a:t>by my grandfather.</a:t>
            </a:r>
            <a:endParaRPr i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These shoes was bought </a:t>
            </a:r>
            <a:r>
              <a:rPr lang="en" i="1"/>
              <a:t>by my father.</a:t>
            </a:r>
            <a:endParaRPr i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 was asked a few questions </a:t>
            </a:r>
            <a:r>
              <a:rPr lang="en" i="1"/>
              <a:t>by Isha.</a:t>
            </a:r>
            <a:endParaRPr i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Two hundred people are employed </a:t>
            </a:r>
            <a:r>
              <a:rPr lang="en" i="1"/>
              <a:t>by the company.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150400" y="238625"/>
            <a:ext cx="8823000" cy="4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C. The passive is be ( is/was/have been etc.) + the past participle (done/cleaned/ seen etc.):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 done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 cleaned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 seen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 damaged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 built and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>
            <a:spLocks noGrp="1"/>
          </p:cNvSpPr>
          <p:nvPr>
            <p:ph type="ctrTitle"/>
          </p:nvPr>
        </p:nvSpPr>
        <p:spPr>
          <a:xfrm>
            <a:off x="290775" y="280325"/>
            <a:ext cx="8251800" cy="4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 simple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 /cleans---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*Somebody </a:t>
            </a:r>
            <a:r>
              <a:rPr lang="en" sz="2400" dirty="0">
                <a:solidFill>
                  <a:srgbClr val="0000FF"/>
                </a:solidFill>
              </a:rPr>
              <a:t>cleans</a:t>
            </a:r>
            <a:r>
              <a:rPr lang="en" sz="2400" dirty="0"/>
              <a:t> this room everyday.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*This room is </a:t>
            </a:r>
            <a:r>
              <a:rPr lang="en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cleaned</a:t>
            </a:r>
            <a:r>
              <a:rPr lang="en" sz="2400" dirty="0"/>
              <a:t> everyd</a:t>
            </a:r>
            <a:r>
              <a:rPr lang="en-US" sz="2400" dirty="0"/>
              <a:t>ay.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ctrTitle"/>
          </p:nvPr>
        </p:nvSpPr>
        <p:spPr>
          <a:xfrm>
            <a:off x="110300" y="138375"/>
            <a:ext cx="8793000" cy="49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Passive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am/ is/ are     //// cleaned/seen etc.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Many accidents </a:t>
            </a:r>
            <a:r>
              <a:rPr lang="en" i="1" u="sng"/>
              <a:t>are</a:t>
            </a:r>
            <a:r>
              <a:rPr lang="en"/>
              <a:t> caused by careless driving.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 </a:t>
            </a:r>
            <a:r>
              <a:rPr lang="en" i="1" u="sng"/>
              <a:t>am</a:t>
            </a:r>
            <a:r>
              <a:rPr lang="en"/>
              <a:t> not often invited to parties.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How </a:t>
            </a:r>
            <a:r>
              <a:rPr lang="en" i="1" u="sng"/>
              <a:t>is</a:t>
            </a:r>
            <a:r>
              <a:rPr lang="en"/>
              <a:t> this word pronounced?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/>
          </p:nvPr>
        </p:nvSpPr>
        <p:spPr>
          <a:xfrm>
            <a:off x="242475" y="1635300"/>
            <a:ext cx="8089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active verb to passive verb </a:t>
            </a:r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>
            <a:spLocks noGrp="1"/>
          </p:cNvSpPr>
          <p:nvPr>
            <p:ph type="ctrTitle"/>
          </p:nvPr>
        </p:nvSpPr>
        <p:spPr>
          <a:xfrm>
            <a:off x="370975" y="218575"/>
            <a:ext cx="8237700" cy="47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His mother bought a new cap.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accent2"/>
                </a:highlight>
              </a:rPr>
              <a:t>The new cap was bought by his mother.</a:t>
            </a:r>
            <a:endParaRPr sz="600"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350925" y="0"/>
            <a:ext cx="8277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carpenter made the furniture.</a:t>
            </a:r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0000"/>
                </a:highlight>
              </a:rPr>
              <a:t>The furniture was made by the carpenter.</a:t>
            </a:r>
            <a:endParaRPr sz="6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>
            <a:spLocks noGrp="1"/>
          </p:cNvSpPr>
          <p:nvPr>
            <p:ph type="ctrTitle"/>
          </p:nvPr>
        </p:nvSpPr>
        <p:spPr>
          <a:xfrm>
            <a:off x="210550" y="1613825"/>
            <a:ext cx="86727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manager himself answered the phone call.</a:t>
            </a:r>
            <a:endParaRPr/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0000"/>
                </a:highlight>
              </a:rPr>
              <a:t>The phone call was answered by the manager himself.</a:t>
            </a:r>
            <a:endParaRPr sz="6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ctrTitle"/>
          </p:nvPr>
        </p:nvSpPr>
        <p:spPr>
          <a:xfrm>
            <a:off x="140375" y="1613825"/>
            <a:ext cx="82917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 thief has stolen the jewels.</a:t>
            </a:r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0000"/>
                </a:highlight>
              </a:rPr>
              <a:t>The jewels have been stolen by a thief.</a:t>
            </a:r>
            <a:endParaRPr sz="6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>
            <a:spLocks noGrp="1"/>
          </p:cNvSpPr>
          <p:nvPr>
            <p:ph type="ctrTitle"/>
          </p:nvPr>
        </p:nvSpPr>
        <p:spPr>
          <a:xfrm>
            <a:off x="0" y="1613825"/>
            <a:ext cx="9144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More and more people criticise tommy.</a:t>
            </a:r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0000"/>
                </a:highlight>
              </a:rPr>
              <a:t>Tommy is criticised by more and more people.</a:t>
            </a:r>
            <a:endParaRPr sz="6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411075" y="298775"/>
            <a:ext cx="8472000" cy="4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Active verb - what the subject does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Passive verb- what happens to the subject.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ctrTitle"/>
          </p:nvPr>
        </p:nvSpPr>
        <p:spPr>
          <a:xfrm>
            <a:off x="160425" y="1613825"/>
            <a:ext cx="8853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Assignments: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Exercises 42.1 and 42.2</a:t>
            </a:r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391025" y="158425"/>
            <a:ext cx="8371800" cy="46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active verb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verb - what the subject does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The woman must have eaten two bananas.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woman-subject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Eating- verb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360950" y="338900"/>
            <a:ext cx="8522100" cy="42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bought a new dictionary.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dictionary was bought by Peter.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 rot="10800000" flipH="1">
            <a:off x="824000" y="4291600"/>
            <a:ext cx="4255500" cy="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ctrTitle"/>
          </p:nvPr>
        </p:nvSpPr>
        <p:spPr>
          <a:xfrm>
            <a:off x="120325" y="138375"/>
            <a:ext cx="8913300" cy="47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boss will invite you to dinner.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be invited to dinner by your boss.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ctrTitle"/>
          </p:nvPr>
        </p:nvSpPr>
        <p:spPr>
          <a:xfrm>
            <a:off x="260675" y="128325"/>
            <a:ext cx="8652900" cy="48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When we use the passive, who or what causes the action is often unknown or unimportant. 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ctrTitle"/>
          </p:nvPr>
        </p:nvSpPr>
        <p:spPr>
          <a:xfrm>
            <a:off x="914225" y="118300"/>
            <a:ext cx="8109300" cy="48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money was stolen in the robbery.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(Somebody who stole it but we don’t know who)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ctrTitle"/>
          </p:nvPr>
        </p:nvSpPr>
        <p:spPr>
          <a:xfrm>
            <a:off x="142200" y="98250"/>
            <a:ext cx="8911500" cy="49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room cleaned everyday?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(does somebody cleaned it?-it’s not important who)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>
            <a:spLocks noGrp="1"/>
          </p:cNvSpPr>
          <p:nvPr>
            <p:ph type="ctrTitle"/>
          </p:nvPr>
        </p:nvSpPr>
        <p:spPr>
          <a:xfrm>
            <a:off x="262550" y="168450"/>
            <a:ext cx="8711100" cy="47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want to say who does or what causes the action, we use by…….</a:t>
            </a: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On-screen Show (16:9)</PresentationFormat>
  <Paragraphs>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Maven Pro</vt:lpstr>
      <vt:lpstr>Nunito</vt:lpstr>
      <vt:lpstr>Arial</vt:lpstr>
      <vt:lpstr>Momentum</vt:lpstr>
      <vt:lpstr>Passive 1  (is done/ was done</vt:lpstr>
      <vt:lpstr>Active verb - what the subject does  Passive verb- what happens to the subject.</vt:lpstr>
      <vt:lpstr>Example of active verb Active verb - what the subject does The woman must have eaten two bananas. The woman-subject Eating- verb</vt:lpstr>
      <vt:lpstr>Active:  Peter bought a new dictionary.  Passive:  A new dictionary was bought by Peter.</vt:lpstr>
      <vt:lpstr>Active: Your boss will invite you to dinner.  Passive: You will be invited to dinner by your boss. </vt:lpstr>
      <vt:lpstr>B. When we use the passive, who or what causes the action is often unknown or unimportant. </vt:lpstr>
      <vt:lpstr>Example 1: A lot of money was stolen in the robbery.  (Somebody who stole it but we don’t know who)</vt:lpstr>
      <vt:lpstr>Example 2: Is this room cleaned everyday? (does somebody cleaned it?-it’s not important who) </vt:lpstr>
      <vt:lpstr>If we want to say who does or what causes the action, we use by…….</vt:lpstr>
      <vt:lpstr>Examples: This house was built by my grandfather. These shoes was bought by my father. I was asked a few questions by Isha. Two hundred people are employed by the company. </vt:lpstr>
      <vt:lpstr>C. The passive is be ( is/was/have been etc.) + the past participle (done/cleaned/ seen etc.): Be done Be cleaned Be seen Be damaged  Be built and etc. </vt:lpstr>
      <vt:lpstr>Present simple Active: clean /cleans--- *Somebody cleans this room everyday. *This room is cleaned everyday. </vt:lpstr>
      <vt:lpstr>Passive : am/ is/ are     //// cleaned/seen etc. Many accidents are caused by careless driving. I am not often invited to parties. How is this word pronounced?  </vt:lpstr>
      <vt:lpstr>Instructions: Change the active verb to passive verb </vt:lpstr>
      <vt:lpstr>Exercises:  His mother bought a new cap. </vt:lpstr>
      <vt:lpstr>2. The carpenter made the furniture.</vt:lpstr>
      <vt:lpstr>3. The manager himself answered the phone call.</vt:lpstr>
      <vt:lpstr>4. A thief has stolen the jewels.</vt:lpstr>
      <vt:lpstr>5. More and more people criticise tommy.</vt:lpstr>
      <vt:lpstr>                Assignments:           Exercises 42.1 and 42.2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1  (is done/ was done</dc:title>
  <cp:lastModifiedBy>KIT's PC</cp:lastModifiedBy>
  <cp:revision>1</cp:revision>
  <dcterms:modified xsi:type="dcterms:W3CDTF">2019-02-03T02:38:21Z</dcterms:modified>
</cp:coreProperties>
</file>