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FBD-62DD-43AE-94CD-20B20A21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16278"/>
          </a:xfrm>
        </p:spPr>
        <p:txBody>
          <a:bodyPr>
            <a:normAutofit fontScale="90000"/>
          </a:bodyPr>
          <a:lstStyle/>
          <a:p>
            <a:r>
              <a:rPr lang="en-US" dirty="0"/>
              <a:t>Auxiliary verbs </a:t>
            </a:r>
            <a:br>
              <a:rPr lang="en-US" dirty="0"/>
            </a:br>
            <a:r>
              <a:rPr lang="en-US" dirty="0"/>
              <a:t>(have, do, can  etc.)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9E6AD-CC43-4F29-8CC4-2C4D7D28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07" y="2344296"/>
            <a:ext cx="7315200" cy="3435067"/>
          </a:xfrm>
        </p:spPr>
        <p:txBody>
          <a:bodyPr>
            <a:noAutofit/>
          </a:bodyPr>
          <a:lstStyle/>
          <a:p>
            <a:r>
              <a:rPr lang="en-US" sz="3200" b="1" dirty="0"/>
              <a:t>In each of these sentences there is an auxiliary verb and a main verb: </a:t>
            </a:r>
          </a:p>
          <a:p>
            <a:r>
              <a:rPr lang="en-US" sz="3200" b="1" dirty="0"/>
              <a:t>I </a:t>
            </a:r>
            <a:r>
              <a:rPr lang="en-US" sz="3200" b="1" u="sng" dirty="0"/>
              <a:t>have</a:t>
            </a:r>
            <a:r>
              <a:rPr lang="en-US" sz="3200" b="1" dirty="0"/>
              <a:t> </a:t>
            </a:r>
            <a:r>
              <a:rPr lang="en-US" sz="3200" b="1" u="sng" dirty="0"/>
              <a:t>lost</a:t>
            </a:r>
            <a:r>
              <a:rPr lang="en-US" sz="3200" b="1" dirty="0"/>
              <a:t>  my keys. </a:t>
            </a:r>
          </a:p>
          <a:p>
            <a:r>
              <a:rPr lang="en-US" sz="3200" b="1" dirty="0"/>
              <a:t>She</a:t>
            </a:r>
            <a:r>
              <a:rPr lang="en-US" sz="3200" b="1" u="sng" dirty="0"/>
              <a:t> can't</a:t>
            </a:r>
            <a:r>
              <a:rPr lang="en-US" sz="3200" b="1" dirty="0"/>
              <a:t> </a:t>
            </a:r>
            <a:r>
              <a:rPr lang="en-US" sz="3200" b="1" u="sng" dirty="0"/>
              <a:t>come</a:t>
            </a:r>
            <a:r>
              <a:rPr lang="en-US" sz="3200" b="1" dirty="0"/>
              <a:t> to the party. </a:t>
            </a:r>
          </a:p>
          <a:p>
            <a:r>
              <a:rPr lang="en-US" sz="3200" b="1" dirty="0"/>
              <a:t>The hotel </a:t>
            </a:r>
            <a:r>
              <a:rPr lang="en-US" sz="3200" b="1" u="sng" dirty="0"/>
              <a:t>was</a:t>
            </a:r>
            <a:r>
              <a:rPr lang="en-US" sz="3200" b="1" dirty="0"/>
              <a:t> </a:t>
            </a:r>
            <a:r>
              <a:rPr lang="en-US" sz="3200" b="1" u="sng" dirty="0"/>
              <a:t>built</a:t>
            </a:r>
            <a:r>
              <a:rPr lang="en-US" sz="3200" b="1" dirty="0"/>
              <a:t> ten years ago. </a:t>
            </a:r>
          </a:p>
          <a:p>
            <a:r>
              <a:rPr lang="en-US" sz="3200" b="1" dirty="0"/>
              <a:t>Where </a:t>
            </a:r>
            <a:r>
              <a:rPr lang="en-US" sz="3200" b="1" u="sng" dirty="0"/>
              <a:t>do</a:t>
            </a:r>
            <a:r>
              <a:rPr lang="en-US" sz="3200" b="1" dirty="0"/>
              <a:t> you  </a:t>
            </a:r>
            <a:r>
              <a:rPr lang="en-US" sz="3200" b="1" u="sng" dirty="0"/>
              <a:t>Live</a:t>
            </a:r>
            <a:r>
              <a:rPr lang="en-US" sz="3200" b="1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934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64E8-9EA4-475E-93B1-D9BBA023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In these examples </a:t>
            </a:r>
            <a:r>
              <a:rPr lang="en-US" sz="3200" b="1" dirty="0"/>
              <a:t>have/can't/was/do </a:t>
            </a:r>
            <a:r>
              <a:rPr lang="en-US" sz="3200" dirty="0"/>
              <a:t>are auxiliary (=helping) verbs. </a:t>
            </a:r>
          </a:p>
          <a:p>
            <a:r>
              <a:rPr lang="en-US" sz="3200" dirty="0"/>
              <a:t>You can use an auxiliary verb when you don't want to repeat something:</a:t>
            </a:r>
          </a:p>
          <a:p>
            <a:pPr marL="0" indent="0">
              <a:buNone/>
            </a:pPr>
            <a:r>
              <a:rPr lang="en-US" sz="3200" dirty="0"/>
              <a:t>1. 'Have you locked the door?’ </a:t>
            </a:r>
          </a:p>
          <a:p>
            <a:pPr marL="0" indent="0">
              <a:buNone/>
            </a:pPr>
            <a:r>
              <a:rPr lang="en-US" sz="3200" dirty="0"/>
              <a:t>'Yes, I have.' (=I have locked the door) = </a:t>
            </a:r>
          </a:p>
          <a:p>
            <a:pPr marL="0" indent="0">
              <a:buNone/>
            </a:pPr>
            <a:r>
              <a:rPr lang="en-US" sz="3200" dirty="0"/>
              <a:t>2.  Gary wasn't working, but Laura was. (= Laura was working) </a:t>
            </a:r>
          </a:p>
          <a:p>
            <a:pPr marL="0" indent="0">
              <a:buNone/>
            </a:pPr>
            <a:r>
              <a:rPr lang="en-US" sz="3200" dirty="0"/>
              <a:t>3. Jessica could lend me the money, but she won't. (=she won't lend me the money) </a:t>
            </a:r>
          </a:p>
        </p:txBody>
      </p:sp>
    </p:spTree>
    <p:extLst>
      <p:ext uri="{BB962C8B-B14F-4D97-AF65-F5344CB8AC3E}">
        <p14:creationId xmlns:p14="http://schemas.microsoft.com/office/powerpoint/2010/main" val="1459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CD6D-35E8-4D7B-AE45-B6EE1178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08373"/>
            <a:ext cx="7315200" cy="5576375"/>
          </a:xfrm>
        </p:spPr>
        <p:txBody>
          <a:bodyPr>
            <a:normAutofit/>
          </a:bodyPr>
          <a:lstStyle/>
          <a:p>
            <a:r>
              <a:rPr lang="en-US" sz="3600" b="1" dirty="0"/>
              <a:t>Use do/does/did for the present and past simple: </a:t>
            </a:r>
          </a:p>
          <a:p>
            <a:endParaRPr lang="en-US" sz="3600" b="1" dirty="0"/>
          </a:p>
          <a:p>
            <a:r>
              <a:rPr lang="en-US" sz="3600" dirty="0"/>
              <a:t> </a:t>
            </a:r>
            <a:r>
              <a:rPr lang="en-US" sz="3600" b="1" dirty="0"/>
              <a:t>'Do you like onions?' 'Yes, I do.' (=I like onions) </a:t>
            </a:r>
          </a:p>
          <a:p>
            <a:r>
              <a:rPr lang="en-US" sz="3600" b="1" dirty="0"/>
              <a:t>'Does Simon live in London?' 'He did, but he doesn't any more.' </a:t>
            </a:r>
          </a:p>
        </p:txBody>
      </p:sp>
    </p:spTree>
    <p:extLst>
      <p:ext uri="{BB962C8B-B14F-4D97-AF65-F5344CB8AC3E}">
        <p14:creationId xmlns:p14="http://schemas.microsoft.com/office/powerpoint/2010/main" val="241734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4319-B765-4632-A8FF-6E71838C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You can use auxiliary verbs to deny what somebody says(= say it is not true): </a:t>
            </a:r>
          </a:p>
          <a:p>
            <a:r>
              <a:rPr lang="en-US" sz="3600" b="1" dirty="0"/>
              <a:t> 'You're sitting in my place.' 'No, I'm not.' (=I'm not sitting in your place) </a:t>
            </a:r>
          </a:p>
          <a:p>
            <a:r>
              <a:rPr lang="en-US" sz="3600" b="1" dirty="0"/>
              <a:t> 'You didn't lock the door before you left.' 'Yes, I did.' (=I locked the door) </a:t>
            </a:r>
          </a:p>
        </p:txBody>
      </p:sp>
    </p:spTree>
    <p:extLst>
      <p:ext uri="{BB962C8B-B14F-4D97-AF65-F5344CB8AC3E}">
        <p14:creationId xmlns:p14="http://schemas.microsoft.com/office/powerpoint/2010/main" val="225474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EAF1-6B49-44D4-A494-74AACF2A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We use have you? isn't she? I do they? etc. to show interest in what somebody has said, or to show surprise: </a:t>
            </a:r>
          </a:p>
          <a:p>
            <a:r>
              <a:rPr lang="en-US" sz="2800" dirty="0"/>
              <a:t>1.  'I've just seen Stephen.' 'Oh, have you? How is he?’ </a:t>
            </a:r>
          </a:p>
          <a:p>
            <a:r>
              <a:rPr lang="en-US" sz="2800" dirty="0"/>
              <a:t>2. 'Lisa isn't very well today.' 'Oh, isn't she? What's wrong with her?’ </a:t>
            </a:r>
          </a:p>
          <a:p>
            <a:r>
              <a:rPr lang="en-US" sz="2800" dirty="0"/>
              <a:t>3.  '</a:t>
            </a:r>
            <a:r>
              <a:rPr lang="en-US" sz="2800" dirty="0" err="1"/>
              <a:t>lt</a:t>
            </a:r>
            <a:r>
              <a:rPr lang="en-US" sz="2800" dirty="0"/>
              <a:t> rained every day during our holiday.' 'Did it? What a shame!’ </a:t>
            </a:r>
          </a:p>
          <a:p>
            <a:r>
              <a:rPr lang="en-US" sz="2800" dirty="0"/>
              <a:t>4. 'James and Tanya are getting married.' 'Are they? Really?' </a:t>
            </a:r>
          </a:p>
        </p:txBody>
      </p:sp>
    </p:spTree>
    <p:extLst>
      <p:ext uri="{BB962C8B-B14F-4D97-AF65-F5344CB8AC3E}">
        <p14:creationId xmlns:p14="http://schemas.microsoft.com/office/powerpoint/2010/main" val="33042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9DB8-D4AF-479A-9B27-511D9B40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We use auxiliary verbs with so and neither: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C575-31CA-45DA-AB3A-B12FC985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'I'm tired.' 'So am I.' (=I'm tired too) </a:t>
            </a:r>
          </a:p>
          <a:p>
            <a:r>
              <a:rPr lang="en-US" sz="2800" b="1" dirty="0"/>
              <a:t>'I never read newspapers.' 'Neither do I.' (= I never read newspapers either) </a:t>
            </a:r>
          </a:p>
          <a:p>
            <a:r>
              <a:rPr lang="en-US" sz="2800" b="1" dirty="0"/>
              <a:t>Sarah hasn't got a car and neither has Mark. </a:t>
            </a:r>
          </a:p>
          <a:p>
            <a:r>
              <a:rPr lang="en-US" sz="2800" b="1" dirty="0"/>
              <a:t>Note the word order after so and neither (verb before subject): </a:t>
            </a:r>
          </a:p>
          <a:p>
            <a:r>
              <a:rPr lang="en-US" sz="2800" b="1" dirty="0"/>
              <a:t> I passed the exam and so did Paul. (not so Paul did) </a:t>
            </a:r>
          </a:p>
          <a:p>
            <a:r>
              <a:rPr lang="en-US" sz="2800" b="1" dirty="0"/>
              <a:t>Instead of neither, you can use nor. You can also use not ... either: 2 'I don't know.' 'Neither do I.' or 'Nor do I.' or 'I don't either.' </a:t>
            </a:r>
          </a:p>
        </p:txBody>
      </p:sp>
    </p:spTree>
    <p:extLst>
      <p:ext uri="{BB962C8B-B14F-4D97-AF65-F5344CB8AC3E}">
        <p14:creationId xmlns:p14="http://schemas.microsoft.com/office/powerpoint/2010/main" val="291951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E91A-8392-4983-98C6-86715858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 think so / I hope so etc. 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F412-E4B0-4E09-B5FF-BF8F7E25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After some verbs we use so when we don't want to repeat something: </a:t>
            </a:r>
          </a:p>
          <a:p>
            <a:r>
              <a:rPr lang="en-US" sz="2800" b="1" dirty="0"/>
              <a:t>'Are those people Korean?' 'I think so.' (= I think they are Korean)</a:t>
            </a:r>
          </a:p>
          <a:p>
            <a:r>
              <a:rPr lang="en-US" sz="2800" b="1" dirty="0"/>
              <a:t> 'Will you be at home this evening?' 'I expect so. (= I expect I'll be at home ... ) </a:t>
            </a:r>
          </a:p>
          <a:p>
            <a:r>
              <a:rPr lang="en-US" sz="2800" b="1" dirty="0"/>
              <a:t> 'Do you think Kate has been invited to the party?' 'I suppose so.' In the same way we say: I hope so, I guess so and I'm afraid so. </a:t>
            </a:r>
          </a:p>
        </p:txBody>
      </p:sp>
    </p:spTree>
    <p:extLst>
      <p:ext uri="{BB962C8B-B14F-4D97-AF65-F5344CB8AC3E}">
        <p14:creationId xmlns:p14="http://schemas.microsoft.com/office/powerpoint/2010/main" val="2575169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19CE-B747-4441-A985-3DC510EB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000" dirty="0"/>
              <a:t>'Is that woman American?’ </a:t>
            </a:r>
          </a:p>
          <a:p>
            <a:r>
              <a:rPr lang="en-US" sz="4000" dirty="0"/>
              <a:t>Answer: I think so or I don’t think so</a:t>
            </a:r>
          </a:p>
          <a:p>
            <a:r>
              <a:rPr lang="en-US" sz="4000" dirty="0"/>
              <a:t>Do you think it will rain  </a:t>
            </a:r>
          </a:p>
          <a:p>
            <a:r>
              <a:rPr lang="en-US" sz="4000" dirty="0"/>
              <a:t>Answer:   I think so or I hope not</a:t>
            </a:r>
          </a:p>
        </p:txBody>
      </p:sp>
    </p:spTree>
    <p:extLst>
      <p:ext uri="{BB962C8B-B14F-4D97-AF65-F5344CB8AC3E}">
        <p14:creationId xmlns:p14="http://schemas.microsoft.com/office/powerpoint/2010/main" val="98774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05E1-FA41-407E-A252-825B695B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76394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Exercises</a:t>
            </a:r>
          </a:p>
          <a:p>
            <a:pPr marL="0" indent="0" algn="ctr">
              <a:buNone/>
            </a:pPr>
            <a:r>
              <a:rPr lang="en-US" sz="8000" dirty="0"/>
              <a:t> 50.3 and 51.4</a:t>
            </a:r>
          </a:p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177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580</TotalTime>
  <Words>569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Auxiliary verbs  (have, do, can  etc.)</vt:lpstr>
      <vt:lpstr>PowerPoint Presentation</vt:lpstr>
      <vt:lpstr>PowerPoint Presentation</vt:lpstr>
      <vt:lpstr>PowerPoint Presentation</vt:lpstr>
      <vt:lpstr>PowerPoint Presentation</vt:lpstr>
      <vt:lpstr>We use auxiliary verbs with so and neither:  </vt:lpstr>
      <vt:lpstr>I think so / I hope so etc.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KIT's PC</dc:creator>
  <cp:lastModifiedBy>KIT's PC</cp:lastModifiedBy>
  <cp:revision>17</cp:revision>
  <dcterms:created xsi:type="dcterms:W3CDTF">2019-02-06T03:02:37Z</dcterms:created>
  <dcterms:modified xsi:type="dcterms:W3CDTF">2019-02-07T05:14:17Z</dcterms:modified>
</cp:coreProperties>
</file>