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80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37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61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41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40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82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10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96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37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1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76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9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92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65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40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2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36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77C161-5528-4BE8-AF10-D407E78CF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80287"/>
            <a:ext cx="8825658" cy="172963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How to make a Microsoft  Office 2016 Activation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9DBC3-90C3-4A86-A040-3028D3612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95" y="2376976"/>
            <a:ext cx="8661962" cy="37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01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39C920-3CAF-4055-BF72-4A6DBB2D0081}"/>
              </a:ext>
            </a:extLst>
          </p:cNvPr>
          <p:cNvSpPr/>
          <p:nvPr/>
        </p:nvSpPr>
        <p:spPr>
          <a:xfrm>
            <a:off x="2341703" y="2272146"/>
            <a:ext cx="717175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For Your Listening</a:t>
            </a:r>
          </a:p>
        </p:txBody>
      </p:sp>
    </p:spTree>
    <p:extLst>
      <p:ext uri="{BB962C8B-B14F-4D97-AF65-F5344CB8AC3E}">
        <p14:creationId xmlns:p14="http://schemas.microsoft.com/office/powerpoint/2010/main" val="3849036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DE2F7A-25E7-4BE4-A85B-4A549B08A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719" y="581890"/>
            <a:ext cx="8825658" cy="951346"/>
          </a:xfrm>
        </p:spPr>
        <p:txBody>
          <a:bodyPr/>
          <a:lstStyle/>
          <a:p>
            <a:r>
              <a:rPr lang="en-US" sz="4800" dirty="0">
                <a:solidFill>
                  <a:schemeClr val="accent2"/>
                </a:solidFill>
              </a:rPr>
              <a:t>Unlicensed Microsoft Office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059D9-DD6E-473C-804E-AF56AB3C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2" y="1758070"/>
            <a:ext cx="5436572" cy="43282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BEC2B8-B258-43A2-8C09-601E0AE5F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13" y="1793435"/>
            <a:ext cx="5269695" cy="425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47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96E5-F6FA-40E9-9562-3474568A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CF40-F2C6-47A1-935F-60DC52AA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Go to browsers –Mozilla  Firefox ,Google Chrome, Opera, Safari, Internet Explorer or Microsoft Edge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6742C-0D89-4A68-A485-BAE40A65F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393" y="3953163"/>
            <a:ext cx="4712677" cy="25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77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BF42-0518-4D5E-88C1-DF96EFF4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2DCD8-B6E7-44C9-8D98-3258F078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1809173"/>
            <a:ext cx="8825659" cy="34163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Go research   “ bit.ly/office2016txt “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5696A5-0D46-496A-AE8C-2E59C1399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46" y="3232727"/>
            <a:ext cx="5523346" cy="3220413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08B659E-D7A9-4FAD-BAFB-CA03BE1261F0}"/>
              </a:ext>
            </a:extLst>
          </p:cNvPr>
          <p:cNvSpPr/>
          <p:nvPr/>
        </p:nvSpPr>
        <p:spPr>
          <a:xfrm>
            <a:off x="5865092" y="4608945"/>
            <a:ext cx="1099126" cy="480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BB99B1-F5D3-40A2-B9B9-9637F4A26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527" y="2586182"/>
            <a:ext cx="4756727" cy="361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94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4E3F-8AB2-47C6-8A40-BA067D2C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E87F-6B19-434E-925A-250CA83A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it and Then Copy it 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468C3E-5325-4FB3-B376-29727173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147820"/>
            <a:ext cx="9688945" cy="395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103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4F13-6F37-489B-9A5F-43CA332E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A42-9BEF-4628-A28D-7459EC0F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346" y="2188633"/>
            <a:ext cx="8955786" cy="4476368"/>
          </a:xfrm>
        </p:spPr>
        <p:txBody>
          <a:bodyPr>
            <a:normAutofit fontScale="62500" lnSpcReduction="20000"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900" dirty="0"/>
              <a:t>Go to Notepad       </a:t>
            </a:r>
            <a:r>
              <a:rPr lang="en-US" sz="3800" b="1" i="1" dirty="0"/>
              <a:t>Start + R</a:t>
            </a:r>
            <a:endParaRPr lang="en-US" sz="3800" b="1" dirty="0"/>
          </a:p>
          <a:p>
            <a:endParaRPr lang="en-US" sz="2800" b="1" dirty="0"/>
          </a:p>
          <a:p>
            <a:r>
              <a:rPr lang="en-US" sz="2800" dirty="0"/>
              <a:t>You will see Notepad</a:t>
            </a:r>
          </a:p>
          <a:p>
            <a:pPr marL="0" indent="0">
              <a:buNone/>
            </a:pPr>
            <a:r>
              <a:rPr lang="en-US" sz="2800" b="1" dirty="0"/>
              <a:t>  </a:t>
            </a:r>
            <a:r>
              <a:rPr lang="en-US" sz="2800" dirty="0"/>
              <a:t>Then 	</a:t>
            </a:r>
            <a:r>
              <a:rPr lang="en-US" sz="2800" b="1" i="1" dirty="0"/>
              <a:t>Paste(ctrl + v)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i="1" dirty="0"/>
              <a:t>Save</a:t>
            </a:r>
            <a:r>
              <a:rPr lang="en-US" sz="2800" dirty="0"/>
              <a:t> it But We need to out</a:t>
            </a:r>
          </a:p>
          <a:p>
            <a:pPr marL="0" indent="0">
              <a:buNone/>
            </a:pPr>
            <a:r>
              <a:rPr lang="en-US" sz="2800" b="1" i="1" dirty="0"/>
              <a:t> “File Name: Name.cmd”</a:t>
            </a:r>
          </a:p>
          <a:p>
            <a:pPr marL="0" indent="0">
              <a:buNone/>
            </a:pPr>
            <a:endParaRPr lang="en-US" sz="2800" b="1" i="1" dirty="0"/>
          </a:p>
          <a:p>
            <a:pPr marL="0" indent="0">
              <a:buNone/>
            </a:pPr>
            <a:r>
              <a:rPr lang="en-US" sz="2800" b="1" i="1" dirty="0"/>
              <a:t>  </a:t>
            </a:r>
          </a:p>
          <a:p>
            <a:endParaRPr lang="en-US" sz="2800" b="1" dirty="0"/>
          </a:p>
          <a:p>
            <a:endParaRPr lang="en-US" sz="24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8313E8B-5825-49B9-A36E-9CC7944AACEB}"/>
              </a:ext>
            </a:extLst>
          </p:cNvPr>
          <p:cNvSpPr/>
          <p:nvPr/>
        </p:nvSpPr>
        <p:spPr>
          <a:xfrm>
            <a:off x="6096000" y="2707068"/>
            <a:ext cx="766618" cy="31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50230A-29C1-4942-AA12-B63B8697E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949" y="1518163"/>
            <a:ext cx="4172995" cy="18543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B78D50-E40E-47A7-997C-DA832115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202" y="3556000"/>
            <a:ext cx="4514487" cy="1670824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C2CA6AF3-D5B6-4447-96DF-5155294F176F}"/>
              </a:ext>
            </a:extLst>
          </p:cNvPr>
          <p:cNvSpPr/>
          <p:nvPr/>
        </p:nvSpPr>
        <p:spPr>
          <a:xfrm>
            <a:off x="6095999" y="4106441"/>
            <a:ext cx="766619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E39487-0656-4B5B-95BA-289A7B92E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168" y="5226824"/>
            <a:ext cx="3972214" cy="169696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6D75152-60C9-4C8C-9DE9-EAAC6A5F6C18}"/>
              </a:ext>
            </a:extLst>
          </p:cNvPr>
          <p:cNvSpPr/>
          <p:nvPr/>
        </p:nvSpPr>
        <p:spPr>
          <a:xfrm>
            <a:off x="6095999" y="5772727"/>
            <a:ext cx="766619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17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F629-FE25-4023-BF3F-9246F80F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19736-3307-4C73-94C2-454B64884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Go to this File and Click  “</a:t>
            </a:r>
            <a:r>
              <a:rPr lang="en-US" sz="2400" b="1" i="1" dirty="0"/>
              <a:t>Right Mouse”</a:t>
            </a:r>
          </a:p>
          <a:p>
            <a:endParaRPr lang="en-US" sz="2400" b="1" i="1" dirty="0"/>
          </a:p>
          <a:p>
            <a:r>
              <a:rPr lang="en-US" sz="2400" b="1" i="1" dirty="0"/>
              <a:t> </a:t>
            </a:r>
            <a:r>
              <a:rPr lang="en-US" sz="2400" i="1" dirty="0"/>
              <a:t>Click </a:t>
            </a:r>
            <a:r>
              <a:rPr lang="en-US" sz="2400" b="1" i="1" dirty="0"/>
              <a:t>Run as administrator  </a:t>
            </a:r>
          </a:p>
          <a:p>
            <a:r>
              <a:rPr lang="en-US" sz="2400" i="1" dirty="0"/>
              <a:t>You will see Like this  and Then Select</a:t>
            </a:r>
          </a:p>
          <a:p>
            <a:pPr marL="0" indent="0">
              <a:buNone/>
            </a:pPr>
            <a:r>
              <a:rPr lang="en-US" sz="2400" i="1" dirty="0"/>
              <a:t>	“ </a:t>
            </a:r>
            <a:r>
              <a:rPr lang="en-US" sz="2400" b="1" i="1" dirty="0"/>
              <a:t>Yes</a:t>
            </a:r>
            <a:r>
              <a:rPr lang="en-US" sz="2400" i="1" dirty="0"/>
              <a:t>”</a:t>
            </a:r>
            <a:endParaRPr lang="en-US" sz="2400" b="1" i="1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107E524-9F06-4511-8D47-C489E1B86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948" y="973668"/>
            <a:ext cx="3514838" cy="276763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07F70D0-4B47-4A54-8951-14018DBEC9D4}"/>
              </a:ext>
            </a:extLst>
          </p:cNvPr>
          <p:cNvSpPr/>
          <p:nvPr/>
        </p:nvSpPr>
        <p:spPr>
          <a:xfrm>
            <a:off x="7379855" y="3140364"/>
            <a:ext cx="683491" cy="443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53EA3C-D449-465F-9BF8-AEE098491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613" y="3894668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40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7C63-FCA1-491A-9B5C-56060BE0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CEA2-6992-4CEB-AE10-E55B528DA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will see </a:t>
            </a:r>
            <a:r>
              <a:rPr lang="en-US" sz="2400" b="1" i="1" dirty="0"/>
              <a:t>Command Prompt</a:t>
            </a:r>
          </a:p>
          <a:p>
            <a:endParaRPr lang="en-US" sz="2400" b="1" i="1" dirty="0"/>
          </a:p>
          <a:p>
            <a:endParaRPr lang="en-US" sz="2400" b="1" i="1" dirty="0"/>
          </a:p>
          <a:p>
            <a:pPr marL="0" indent="0">
              <a:buNone/>
            </a:pPr>
            <a:endParaRPr lang="en-US" sz="2400" b="1" i="1" dirty="0"/>
          </a:p>
          <a:p>
            <a:r>
              <a:rPr lang="en-US" sz="2400" i="1" dirty="0"/>
              <a:t>Wait for in short of minute , </a:t>
            </a:r>
          </a:p>
          <a:p>
            <a:pPr marL="0" indent="0">
              <a:buNone/>
            </a:pPr>
            <a:r>
              <a:rPr lang="en-US" sz="2400" i="1" dirty="0"/>
              <a:t>It will display “</a:t>
            </a:r>
            <a:r>
              <a:rPr lang="en-US" sz="2400" b="1" i="1" dirty="0"/>
              <a:t>Product activation </a:t>
            </a:r>
          </a:p>
          <a:p>
            <a:pPr marL="0" indent="0">
              <a:buNone/>
            </a:pPr>
            <a:r>
              <a:rPr lang="en-US" sz="2400" b="1" i="1" dirty="0"/>
              <a:t>Successful”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FD6D6-9746-4077-9C70-E17C237F5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45" y="388703"/>
            <a:ext cx="4821382" cy="2840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71A199-A9A3-43F5-A1D2-04876E98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925" y="3429000"/>
            <a:ext cx="4952711" cy="304339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94CE3D0-273E-4461-B85C-C87E6DEC4B43}"/>
              </a:ext>
            </a:extLst>
          </p:cNvPr>
          <p:cNvSpPr/>
          <p:nvPr/>
        </p:nvSpPr>
        <p:spPr>
          <a:xfrm>
            <a:off x="6243782" y="2623132"/>
            <a:ext cx="480291" cy="397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8210424-F8DD-4851-90EF-2691CED3FDC6}"/>
              </a:ext>
            </a:extLst>
          </p:cNvPr>
          <p:cNvSpPr/>
          <p:nvPr/>
        </p:nvSpPr>
        <p:spPr>
          <a:xfrm>
            <a:off x="6158634" y="5130804"/>
            <a:ext cx="480291" cy="397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44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F692-5D83-4C81-97C6-03A6BC5A1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972" y="1505527"/>
            <a:ext cx="8825658" cy="861420"/>
          </a:xfrm>
        </p:spPr>
        <p:txBody>
          <a:bodyPr/>
          <a:lstStyle/>
          <a:p>
            <a:r>
              <a:rPr lang="en-US" sz="4000" dirty="0"/>
              <a:t>We can check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A49CA6B-E068-48DA-B86A-89575FA13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731852"/>
            <a:ext cx="8825658" cy="861420"/>
          </a:xfrm>
        </p:spPr>
        <p:txBody>
          <a:bodyPr>
            <a:normAutofit/>
          </a:bodyPr>
          <a:lstStyle/>
          <a:p>
            <a:r>
              <a:rPr lang="en-US" sz="4400" b="1" dirty="0"/>
              <a:t>You Microsoft is licensed !!!!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D2C76-05DE-4EEC-8DD7-E446759C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56" y="2482850"/>
            <a:ext cx="61468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63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483</TotalTime>
  <Words>125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How to make a Microsoft  Office 2016 Activation </vt:lpstr>
      <vt:lpstr>Unlicensed Microsoft Office  </vt:lpstr>
      <vt:lpstr>STEP 1</vt:lpstr>
      <vt:lpstr>STEP 2</vt:lpstr>
      <vt:lpstr>STEP 3</vt:lpstr>
      <vt:lpstr>STEP 4</vt:lpstr>
      <vt:lpstr>STEP 5 </vt:lpstr>
      <vt:lpstr>STEP 6</vt:lpstr>
      <vt:lpstr>We can check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Lab Daro Batch 6  Section C</dc:title>
  <dc:creator>Lab Daro</dc:creator>
  <cp:lastModifiedBy>User</cp:lastModifiedBy>
  <cp:revision>22</cp:revision>
  <dcterms:created xsi:type="dcterms:W3CDTF">2019-01-28T12:55:27Z</dcterms:created>
  <dcterms:modified xsi:type="dcterms:W3CDTF">2019-01-29T16:51:47Z</dcterms:modified>
</cp:coreProperties>
</file>