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6" r:id="rId1"/>
  </p:sldMasterIdLst>
  <p:sldIdLst>
    <p:sldId id="257" r:id="rId2"/>
    <p:sldId id="259" r:id="rId3"/>
    <p:sldId id="260" r:id="rId4"/>
    <p:sldId id="261" r:id="rId5"/>
    <p:sldId id="262" r:id="rId6"/>
    <p:sldId id="265" r:id="rId7"/>
    <p:sldId id="268" r:id="rId8"/>
    <p:sldId id="264" r:id="rId9"/>
    <p:sldId id="266" r:id="rId10"/>
    <p:sldId id="263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93" d="100"/>
          <a:sy n="93" d="100"/>
        </p:scale>
        <p:origin x="31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1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272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4886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787716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8227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4070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1675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12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22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8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98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48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7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7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3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8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1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395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kessays.com/" TargetMode="External"/><Relationship Id="rId2" Type="http://schemas.openxmlformats.org/officeDocument/2006/relationships/hyperlink" Target="https://slideplayer.com/slide/591154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elpguide.org/articles/relationship-communication/nonverbal" TargetMode="External"/><Relationship Id="rId4" Type="http://schemas.openxmlformats.org/officeDocument/2006/relationships/hyperlink" Target="https://www.verywellmind.com/types-of-nonverbal-communication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33" y="551572"/>
            <a:ext cx="9404723" cy="1400530"/>
          </a:xfrm>
        </p:spPr>
        <p:txBody>
          <a:bodyPr/>
          <a:lstStyle/>
          <a:p>
            <a:r>
              <a:rPr lang="en-US" sz="4800" i="1" u="sng" dirty="0" smtClean="0"/>
              <a:t>Group</a:t>
            </a:r>
            <a:r>
              <a:rPr lang="en-US" sz="4800" dirty="0" smtClean="0"/>
              <a:t>: </a:t>
            </a:r>
            <a:r>
              <a:rPr lang="en-US" sz="4800" i="1" dirty="0" smtClean="0"/>
              <a:t>#3</a:t>
            </a:r>
            <a:endParaRPr lang="en-US" sz="4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952102"/>
            <a:ext cx="8946541" cy="3153396"/>
          </a:xfrm>
        </p:spPr>
        <p:txBody>
          <a:bodyPr>
            <a:noAutofit/>
          </a:bodyPr>
          <a:lstStyle/>
          <a:p>
            <a:r>
              <a:rPr lang="en-US" sz="2400" u="sng" dirty="0" smtClean="0"/>
              <a:t>Group member’s name: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Chor</a:t>
            </a:r>
            <a:r>
              <a:rPr lang="en-US" sz="2400" dirty="0" smtClean="0"/>
              <a:t> </a:t>
            </a:r>
            <a:r>
              <a:rPr lang="en-US" sz="2400" dirty="0" err="1" smtClean="0"/>
              <a:t>visalrotanak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Kim </a:t>
            </a:r>
            <a:r>
              <a:rPr lang="en-US" sz="2400" dirty="0" err="1" smtClean="0"/>
              <a:t>Theara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Yanty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Long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Daro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Sotherny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863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4104"/>
          </a:xfrm>
        </p:spPr>
        <p:txBody>
          <a:bodyPr/>
          <a:lstStyle/>
          <a:p>
            <a:pPr marL="514350" indent="-514350">
              <a:buClr>
                <a:srgbClr val="00B050"/>
              </a:buClr>
              <a:buFont typeface="+mj-lt"/>
              <a:buAutoNum type="romanUcPeriod" startAt="2"/>
            </a:pPr>
            <a:r>
              <a:rPr lang="en-US" sz="2000" dirty="0" smtClean="0"/>
              <a:t>Conclusion.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479" y="1285103"/>
            <a:ext cx="6137963" cy="50497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5911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1239"/>
          </a:xfrm>
        </p:spPr>
        <p:txBody>
          <a:bodyPr/>
          <a:lstStyle/>
          <a:p>
            <a:pPr marL="857250" indent="-857250">
              <a:buClr>
                <a:srgbClr val="00B050"/>
              </a:buClr>
              <a:buFont typeface="+mj-lt"/>
              <a:buAutoNum type="romanUcPeriod" startAt="3"/>
            </a:pPr>
            <a:r>
              <a:rPr lang="en-US" sz="2000" dirty="0" smtClean="0"/>
              <a:t>Reference.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579" y="1935893"/>
            <a:ext cx="8946541" cy="2207739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https://slideplayer.com/slide/5911546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https://www.ukessays.com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https://www.verywellmind.com/types-of-nonverbal-communication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https://www.helpguide.org/articles/relationship-communication/nonverbal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224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767" y="642552"/>
            <a:ext cx="9168713" cy="57088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1054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9526" y="2344661"/>
            <a:ext cx="1020556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Characteristic of Nonverbal Communication</a:t>
            </a:r>
            <a:endParaRPr lang="en-US" sz="4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52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741" y="1540477"/>
            <a:ext cx="9893334" cy="2883242"/>
          </a:xfrm>
        </p:spPr>
        <p:txBody>
          <a:bodyPr/>
          <a:lstStyle/>
          <a:p>
            <a:r>
              <a:rPr lang="en-US" sz="2400" u="sng" dirty="0"/>
              <a:t>Content</a:t>
            </a:r>
            <a:r>
              <a:rPr lang="en-US" sz="2400" dirty="0"/>
              <a:t>: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400" dirty="0" smtClean="0"/>
              <a:t>Definition.</a:t>
            </a:r>
            <a:endParaRPr lang="en-US" sz="2400" dirty="0"/>
          </a:p>
          <a:p>
            <a:pPr marL="400050" indent="-400050">
              <a:buFont typeface="+mj-lt"/>
              <a:buAutoNum type="romanUcPeriod"/>
            </a:pPr>
            <a:r>
              <a:rPr lang="en-US" sz="2400" dirty="0"/>
              <a:t>Type of characteristic of nonverbal communication.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400" dirty="0"/>
              <a:t>Conclusion.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400" dirty="0"/>
              <a:t>References.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73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454" y="452718"/>
            <a:ext cx="2998574" cy="807671"/>
          </a:xfrm>
        </p:spPr>
        <p:txBody>
          <a:bodyPr/>
          <a:lstStyle/>
          <a:p>
            <a:pPr marL="514350" indent="-514350">
              <a:buClr>
                <a:srgbClr val="92D050"/>
              </a:buClr>
              <a:buFont typeface="+mj-lt"/>
              <a:buAutoNum type="romanUcPeriod"/>
            </a:pPr>
            <a:r>
              <a:rPr lang="en-US" sz="2400" u="sng" dirty="0" smtClean="0"/>
              <a:t>Definition</a:t>
            </a: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472" y="1101875"/>
            <a:ext cx="11590638" cy="1210962"/>
          </a:xfrm>
        </p:spPr>
        <p:txBody>
          <a:bodyPr>
            <a:noAutofit/>
          </a:bodyPr>
          <a:lstStyle/>
          <a:p>
            <a:r>
              <a:rPr lang="en-US" sz="3200" dirty="0" smtClean="0"/>
              <a:t>What is characteristic of nonverbal communication?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963" y="1909546"/>
            <a:ext cx="7360507" cy="46395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9374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627" y="633950"/>
            <a:ext cx="10050162" cy="774720"/>
          </a:xfrm>
        </p:spPr>
        <p:txBody>
          <a:bodyPr/>
          <a:lstStyle/>
          <a:p>
            <a:pPr marL="857250" indent="-857250">
              <a:buClr>
                <a:srgbClr val="92D050"/>
              </a:buClr>
              <a:buFont typeface="+mj-lt"/>
              <a:buAutoNum type="romanUcPeriod" startAt="2"/>
            </a:pPr>
            <a:r>
              <a:rPr lang="en-US" sz="2800" u="sng" dirty="0"/>
              <a:t>Type of characteristic of nonverbal communication.</a:t>
            </a: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438" y="1408670"/>
            <a:ext cx="8946541" cy="6507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Intentional and Unintentional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498" y="2183390"/>
            <a:ext cx="5560118" cy="41601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8505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0579"/>
          </a:xfrm>
        </p:spPr>
        <p:txBody>
          <a:bodyPr/>
          <a:lstStyle/>
          <a:p>
            <a:pPr marL="571500" indent="-57150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Primary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38779"/>
            <a:ext cx="3645802" cy="9621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Nonverbal communication is </a:t>
            </a:r>
            <a:r>
              <a:rPr lang="en-US" dirty="0"/>
              <a:t>More believable than verbal communication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974" y="1062680"/>
            <a:ext cx="5895561" cy="53386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9593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9"/>
            <a:ext cx="2978538" cy="667628"/>
          </a:xfrm>
        </p:spPr>
        <p:txBody>
          <a:bodyPr/>
          <a:lstStyle/>
          <a:p>
            <a:pPr marL="571500" indent="-57150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multichannel 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198" y="1682218"/>
            <a:ext cx="2064137" cy="292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Nonverbal communication is multichannel since we use variety of used to make an interpretation.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756" y="955590"/>
            <a:ext cx="6831640" cy="51404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0794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924" y="452718"/>
            <a:ext cx="9152910" cy="1400530"/>
          </a:xfrm>
        </p:spPr>
        <p:txBody>
          <a:bodyPr/>
          <a:lstStyle/>
          <a:p>
            <a:pPr marL="571500" indent="-57150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Occur constantly.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7924" y="1245610"/>
            <a:ext cx="3023287" cy="47680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Nonverbal communication is continuous, because one is constantly communication through nonverbal behavior.</a:t>
            </a:r>
          </a:p>
          <a:p>
            <a:pPr marL="0" indent="0">
              <a:buNone/>
            </a:pPr>
            <a:r>
              <a:rPr lang="en-US" dirty="0"/>
              <a:t>Like we have to communication by using facial expression, or body language that make other person know how you care about the conversation.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303" y="889159"/>
            <a:ext cx="6260756" cy="54809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5284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3217435" cy="568774"/>
          </a:xfrm>
        </p:spPr>
        <p:txBody>
          <a:bodyPr/>
          <a:lstStyle/>
          <a:p>
            <a:pPr marL="571500" indent="-57150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Ambiguous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10" y="1764595"/>
            <a:ext cx="4086526" cy="90446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Ambiguous refer to having more than one possible meaning and depending on the user’s personality.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031" y="1359243"/>
            <a:ext cx="5676900" cy="48603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0898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619</TotalTime>
  <Words>153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Adobe Devanagari</vt:lpstr>
      <vt:lpstr>Arial</vt:lpstr>
      <vt:lpstr>Century Gothic</vt:lpstr>
      <vt:lpstr>Wingdings 3</vt:lpstr>
      <vt:lpstr>Ion</vt:lpstr>
      <vt:lpstr>Group: #3</vt:lpstr>
      <vt:lpstr>PowerPoint Presentation</vt:lpstr>
      <vt:lpstr>PowerPoint Presentation</vt:lpstr>
      <vt:lpstr>Definition </vt:lpstr>
      <vt:lpstr>Type of characteristic of nonverbal communication. </vt:lpstr>
      <vt:lpstr>Primary </vt:lpstr>
      <vt:lpstr>multichannel </vt:lpstr>
      <vt:lpstr>Occur constantly.</vt:lpstr>
      <vt:lpstr>Ambiguous </vt:lpstr>
      <vt:lpstr>Conclusion.</vt:lpstr>
      <vt:lpstr>Reference.</vt:lpstr>
      <vt:lpstr>PowerPoint Presentation</vt:lpstr>
    </vt:vector>
  </TitlesOfParts>
  <Company>TEMAOS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Group: #3</dc:title>
  <dc:creator>thearakim68@gmail.com</dc:creator>
  <cp:lastModifiedBy>thearakim68@gmail.com</cp:lastModifiedBy>
  <cp:revision>19</cp:revision>
  <dcterms:created xsi:type="dcterms:W3CDTF">2018-12-06T02:02:48Z</dcterms:created>
  <dcterms:modified xsi:type="dcterms:W3CDTF">2018-12-07T00:35:55Z</dcterms:modified>
</cp:coreProperties>
</file>