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3" r:id="rId4"/>
    <p:sldId id="264" r:id="rId5"/>
    <p:sldId id="262" r:id="rId6"/>
    <p:sldId id="257" r:id="rId7"/>
    <p:sldId id="258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8895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7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7341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8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41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04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75E072-07DA-4354-8E04-7A7AC4C087A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FD5276-1F83-4B6C-89C7-C9973F91D0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26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3051" y="191058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Arial Rounded MT Bold" panose="020F0704030504030204" pitchFamily="34" charset="0"/>
              </a:rPr>
              <a:t>How to Begin a Speech Effectively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8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444" y="350949"/>
            <a:ext cx="11146665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 you write your introduction, try to answer these questions:</a:t>
            </a:r>
            <a:br>
              <a:rPr lang="en-US" dirty="0"/>
            </a:br>
            <a:r>
              <a:rPr lang="en-US" dirty="0"/>
              <a:t>1. What is the scope of your presentation–how narrow or broad is your topic? </a:t>
            </a:r>
            <a:br>
              <a:rPr lang="en-US" dirty="0"/>
            </a:br>
            <a:r>
              <a:rPr lang="en-US" dirty="0"/>
              <a:t>2. How does it relate to the audience? What is at stake for the audience?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9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  Why should the audience listen to you instead of someone else?</a:t>
            </a:r>
            <a:br>
              <a:rPr lang="en-US" dirty="0"/>
            </a:br>
            <a:r>
              <a:rPr lang="en-US" dirty="0"/>
              <a:t>4. Will you be informing the audience, or making an argument?</a:t>
            </a:r>
          </a:p>
        </p:txBody>
      </p:sp>
    </p:spTree>
    <p:extLst>
      <p:ext uri="{BB962C8B-B14F-4D97-AF65-F5344CB8AC3E}">
        <p14:creationId xmlns:p14="http://schemas.microsoft.com/office/powerpoint/2010/main" val="291705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113" y="325191"/>
            <a:ext cx="10820400" cy="1485900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en-US" b="1" dirty="0"/>
              <a:t>The Road Map</a:t>
            </a:r>
            <a:br>
              <a:rPr lang="en-US" b="1" dirty="0"/>
            </a:br>
            <a:r>
              <a:rPr lang="en-US" dirty="0"/>
              <a:t>“Road map” will help the audience understand the main points in the context of your larger purpose. Without a good map to follow, the audience is liable to get lost along the way. A good introduction is the best way to make sure your message gets through.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4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63828"/>
            <a:ext cx="10348175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300" b="1" i="1" dirty="0"/>
              <a:t>Ways to open a speech with panache:</a:t>
            </a:r>
            <a:br>
              <a:rPr lang="en-US" dirty="0"/>
            </a:br>
            <a:r>
              <a:rPr lang="en-US" i="1" dirty="0"/>
              <a:t>1. Make a provocative or controversial statement.</a:t>
            </a:r>
            <a:br>
              <a:rPr lang="en-US" dirty="0"/>
            </a:br>
            <a:r>
              <a:rPr lang="en-US" dirty="0"/>
              <a:t>Example: The United States should control its population growth by imposing fines on parents who have more than one child.</a:t>
            </a:r>
          </a:p>
        </p:txBody>
      </p:sp>
    </p:spTree>
    <p:extLst>
      <p:ext uri="{BB962C8B-B14F-4D97-AF65-F5344CB8AC3E}">
        <p14:creationId xmlns:p14="http://schemas.microsoft.com/office/powerpoint/2010/main" val="368512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2. State a surprising or little-known fact.</a:t>
            </a:r>
            <a:br>
              <a:rPr lang="en-US" i="1" dirty="0"/>
            </a:b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In 2017 more people were killed from injuries caused by taking selfie than by shark attacks.</a:t>
            </a:r>
          </a:p>
        </p:txBody>
      </p:sp>
    </p:spTree>
    <p:extLst>
      <p:ext uri="{BB962C8B-B14F-4D97-AF65-F5344CB8AC3E}">
        <p14:creationId xmlns:p14="http://schemas.microsoft.com/office/powerpoint/2010/main" val="279176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31510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3. Open with a quote. If you can’t think of an attention-grabbing sentence yourself, get some outside assistance (with proper attribution, of course).</a:t>
            </a:r>
            <a:br>
              <a:rPr lang="en-US" b="1" i="1" dirty="0"/>
            </a:br>
            <a:r>
              <a:rPr lang="en-US" dirty="0"/>
              <a:t>Example: Oscar Wilde once said, “Always forgive your enemies; nothing annoys them so much.”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4699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90352"/>
            <a:ext cx="10245144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4. Open with a brief anecdote.</a:t>
            </a:r>
            <a:br>
              <a:rPr lang="en-US" i="1" dirty="0"/>
            </a:br>
            <a:r>
              <a:rPr lang="en-US" i="1" dirty="0"/>
              <a:t>5. Make a case for your topic ‘s relevance to the reader.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2797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6963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6. Take a stand against something. Don’t give vague statement—be specific.</a:t>
            </a:r>
            <a:br>
              <a:rPr lang="en-US" dirty="0"/>
            </a:br>
            <a:r>
              <a:rPr lang="en-US" dirty="0"/>
              <a:t>Example: The hazing rituals of this university’s fraternities and sororities are getting worse, not better.</a:t>
            </a:r>
          </a:p>
        </p:txBody>
      </p:sp>
    </p:spTree>
    <p:extLst>
      <p:ext uri="{BB962C8B-B14F-4D97-AF65-F5344CB8AC3E}">
        <p14:creationId xmlns:p14="http://schemas.microsoft.com/office/powerpoint/2010/main" val="427121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7. Stake a position for yourself within an ongoing debate.</a:t>
            </a:r>
            <a:br>
              <a:rPr lang="en-US" i="1" dirty="0"/>
            </a:br>
            <a:r>
              <a:rPr lang="en-US" i="1" dirty="0"/>
              <a:t>8. State a question.</a:t>
            </a:r>
            <a:br>
              <a:rPr lang="en-US" dirty="0"/>
            </a:br>
            <a:r>
              <a:rPr lang="en-US" dirty="0"/>
              <a:t>Example: When was the last time you donated money to charity?</a:t>
            </a:r>
          </a:p>
        </p:txBody>
      </p:sp>
    </p:spTree>
    <p:extLst>
      <p:ext uri="{BB962C8B-B14F-4D97-AF65-F5344CB8AC3E}">
        <p14:creationId xmlns:p14="http://schemas.microsoft.com/office/powerpoint/2010/main" val="53834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112" y="0"/>
            <a:ext cx="9601200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How to choose a topic for your speech</a:t>
            </a:r>
            <a:br>
              <a:rPr lang="en-US" dirty="0"/>
            </a:br>
            <a:r>
              <a:rPr lang="en-US" b="1" i="1" dirty="0"/>
              <a:t>&gt; Familiarity</a:t>
            </a:r>
            <a:br>
              <a:rPr lang="en-US" dirty="0"/>
            </a:br>
            <a:r>
              <a:rPr lang="en-US" dirty="0"/>
              <a:t>-Topics that you're familiar with you will make it easier to prepare for the speech.</a:t>
            </a:r>
            <a:br>
              <a:rPr lang="en-US" dirty="0"/>
            </a:br>
            <a:r>
              <a:rPr lang="en-US" b="1" i="1" dirty="0"/>
              <a:t>&gt; Interest</a:t>
            </a:r>
            <a:br>
              <a:rPr lang="en-US" dirty="0"/>
            </a:br>
            <a:r>
              <a:rPr lang="en-US" dirty="0"/>
              <a:t>- It's best if you decide on a topic in which you have a genuine interest.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8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53" y="93371"/>
            <a:ext cx="9601200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&gt; The audience's interest</a:t>
            </a:r>
            <a:br>
              <a:rPr lang="en-US" b="1" i="1" dirty="0"/>
            </a:br>
            <a:r>
              <a:rPr lang="en-US" b="1" i="1" dirty="0"/>
              <a:t>-</a:t>
            </a:r>
            <a:r>
              <a:rPr lang="en-US" dirty="0"/>
              <a:t> The audience must care about the topic. </a:t>
            </a:r>
            <a:br>
              <a:rPr lang="en-US" dirty="0"/>
            </a:br>
            <a:r>
              <a:rPr lang="en-US" b="1" i="1" dirty="0"/>
              <a:t>&gt; Visualize</a:t>
            </a:r>
            <a:br>
              <a:rPr lang="en-US" i="1" dirty="0"/>
            </a:br>
            <a:r>
              <a:rPr lang="en-US" i="1" dirty="0"/>
              <a:t>- </a:t>
            </a:r>
            <a:r>
              <a:rPr lang="en-US" dirty="0"/>
              <a:t>Consider choosing a topic that allows you to be more descriptive because this allows the audience to visualize which consequently helps persuade them.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213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23" y="0"/>
            <a:ext cx="11430001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&gt; Not overdone</a:t>
            </a:r>
            <a:br>
              <a:rPr lang="en-US" dirty="0"/>
            </a:br>
            <a:r>
              <a:rPr lang="en-US" dirty="0"/>
              <a:t>- Avoid cliché or overdone topics as it's difficult to maintain your audience's attention because they feel like they've heard it all before.</a:t>
            </a:r>
            <a:br>
              <a:rPr lang="en-US" dirty="0"/>
            </a:br>
            <a:r>
              <a:rPr lang="en-US" b="1" i="1" dirty="0"/>
              <a:t>&gt; Emotional topics</a:t>
            </a:r>
            <a:br>
              <a:rPr lang="en-US" b="1" i="1" dirty="0"/>
            </a:br>
            <a:r>
              <a:rPr lang="en-US" b="1" i="1" dirty="0"/>
              <a:t>-</a:t>
            </a:r>
            <a:r>
              <a:rPr lang="en-US" dirty="0"/>
              <a:t> Emotions are motivators so the audience is more likely to be persuaded.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0925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54237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&gt; Relatable</a:t>
            </a:r>
            <a:br>
              <a:rPr lang="en-US" dirty="0"/>
            </a:br>
            <a:r>
              <a:rPr lang="en-US" dirty="0"/>
              <a:t>-People like hearing about issues that affect them or their community, country etc. </a:t>
            </a:r>
            <a:br>
              <a:rPr lang="en-US" dirty="0"/>
            </a:br>
            <a:r>
              <a:rPr lang="en-US" b="1" i="1" dirty="0"/>
              <a:t>&gt; Desired outcome</a:t>
            </a:r>
            <a:br>
              <a:rPr lang="en-US" dirty="0"/>
            </a:br>
            <a:r>
              <a:rPr lang="en-US" dirty="0"/>
              <a:t>- What do you want your audience to do as a result of your speech? </a:t>
            </a:r>
          </a:p>
        </p:txBody>
      </p:sp>
    </p:spTree>
    <p:extLst>
      <p:ext uri="{BB962C8B-B14F-4D97-AF65-F5344CB8AC3E}">
        <p14:creationId xmlns:p14="http://schemas.microsoft.com/office/powerpoint/2010/main" val="3947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811" y="866104"/>
            <a:ext cx="9601200" cy="14859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/>
              <a:t>&gt;Introduction</a:t>
            </a:r>
            <a:br>
              <a:rPr lang="en-US" sz="5400" b="1" dirty="0"/>
            </a:br>
            <a:r>
              <a:rPr lang="en-US" sz="5400" b="1" dirty="0"/>
              <a:t>&gt;Content</a:t>
            </a:r>
            <a:br>
              <a:rPr lang="en-US" sz="5400" b="1" dirty="0"/>
            </a:br>
            <a:r>
              <a:rPr lang="en-US" sz="5400" b="1" dirty="0"/>
              <a:t>&gt;Conclusion</a:t>
            </a:r>
          </a:p>
        </p:txBody>
      </p:sp>
    </p:spTree>
    <p:extLst>
      <p:ext uri="{BB962C8B-B14F-4D97-AF65-F5344CB8AC3E}">
        <p14:creationId xmlns:p14="http://schemas.microsoft.com/office/powerpoint/2010/main" val="249675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205" y="647163"/>
            <a:ext cx="9601200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1. Introduction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Introduction</a:t>
            </a:r>
            <a:r>
              <a:rPr lang="en-US" b="1" dirty="0">
                <a:solidFill>
                  <a:schemeClr val="tx1"/>
                </a:solidFill>
              </a:rPr>
              <a:t> is the best opportunity to convince your audience that you have something worthwhile to say.</a:t>
            </a:r>
          </a:p>
        </p:txBody>
      </p:sp>
    </p:spTree>
    <p:extLst>
      <p:ext uri="{BB962C8B-B14F-4D97-AF65-F5344CB8AC3E}">
        <p14:creationId xmlns:p14="http://schemas.microsoft.com/office/powerpoint/2010/main" val="366538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6403"/>
            <a:ext cx="9601200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Five important responsibilities</a:t>
            </a:r>
            <a:br>
              <a:rPr lang="en-US" dirty="0"/>
            </a:br>
            <a:r>
              <a:rPr lang="en-US" dirty="0"/>
              <a:t>&gt;get the audience’s attention</a:t>
            </a:r>
            <a:br>
              <a:rPr lang="en-US" dirty="0"/>
            </a:br>
            <a:r>
              <a:rPr lang="en-US" dirty="0"/>
              <a:t>&gt;introduce the topic</a:t>
            </a:r>
            <a:br>
              <a:rPr lang="en-US" dirty="0"/>
            </a:br>
            <a:r>
              <a:rPr lang="en-US" dirty="0"/>
              <a:t>&gt;explain its relevance to the audience</a:t>
            </a:r>
            <a:br>
              <a:rPr lang="en-US" dirty="0"/>
            </a:br>
            <a:r>
              <a:rPr lang="en-US" dirty="0"/>
              <a:t>&gt;state a thesis or purpose</a:t>
            </a:r>
            <a:br>
              <a:rPr lang="en-US" dirty="0"/>
            </a:br>
            <a:r>
              <a:rPr lang="en-US" dirty="0"/>
              <a:t>&gt;outline the main points.</a:t>
            </a:r>
          </a:p>
        </p:txBody>
      </p:sp>
    </p:spTree>
    <p:extLst>
      <p:ext uri="{BB962C8B-B14F-4D97-AF65-F5344CB8AC3E}">
        <p14:creationId xmlns:p14="http://schemas.microsoft.com/office/powerpoint/2010/main" val="150295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932" y="531253"/>
            <a:ext cx="9601200" cy="14859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By the end of the introduction, the audience should know where you’re headed and what your speech will cover.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are giving a </a:t>
            </a:r>
            <a:r>
              <a:rPr lang="en-US" b="1" dirty="0"/>
              <a:t>persuasive speech, </a:t>
            </a:r>
            <a:r>
              <a:rPr lang="en-US" dirty="0"/>
              <a:t>state your thesis in the introduction. If you are giving an </a:t>
            </a:r>
            <a:r>
              <a:rPr lang="en-US" b="1" dirty="0"/>
              <a:t>informative</a:t>
            </a:r>
            <a:r>
              <a:rPr lang="en-US" dirty="0"/>
              <a:t> speech, explain what you will be teaching the audience.</a:t>
            </a:r>
          </a:p>
        </p:txBody>
      </p:sp>
    </p:spTree>
    <p:extLst>
      <p:ext uri="{BB962C8B-B14F-4D97-AF65-F5344CB8AC3E}">
        <p14:creationId xmlns:p14="http://schemas.microsoft.com/office/powerpoint/2010/main" val="3980676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392</TotalTime>
  <Words>151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 Rounded MT Bold</vt:lpstr>
      <vt:lpstr>Franklin Gothic Book</vt:lpstr>
      <vt:lpstr>Wingdings</vt:lpstr>
      <vt:lpstr>Crop</vt:lpstr>
      <vt:lpstr>How to Begin a Speech Effectively </vt:lpstr>
      <vt:lpstr>How to choose a topic for your speech &gt; Familiarity -Topics that you're familiar with you will make it easier to prepare for the speech. &gt; Interest - It's best if you decide on a topic in which you have a genuine interest.      </vt:lpstr>
      <vt:lpstr>&gt; The audience's interest - The audience must care about the topic.  &gt; Visualize - Consider choosing a topic that allows you to be more descriptive because this allows the audience to visualize which consequently helps persuade them.</vt:lpstr>
      <vt:lpstr>&gt; Not overdone - Avoid cliché or overdone topics as it's difficult to maintain your audience's attention because they feel like they've heard it all before. &gt; Emotional topics - Emotions are motivators so the audience is more likely to be persuaded.</vt:lpstr>
      <vt:lpstr>&gt; Relatable -People like hearing about issues that affect them or their community, country etc.  &gt; Desired outcome - What do you want your audience to do as a result of your speech? </vt:lpstr>
      <vt:lpstr>&gt;Introduction &gt;Content &gt;Conclusion</vt:lpstr>
      <vt:lpstr>1. Introduction Introduction is the best opportunity to convince your audience that you have something worthwhile to say.</vt:lpstr>
      <vt:lpstr>Five important responsibilities &gt;get the audience’s attention &gt;introduce the topic &gt;explain its relevance to the audience &gt;state a thesis or purpose &gt;outline the main points.</vt:lpstr>
      <vt:lpstr>By the end of the introduction, the audience should know where you’re headed and what your speech will cover.  If you are giving a persuasive speech, state your thesis in the introduction. If you are giving an informative speech, explain what you will be teaching the audience.</vt:lpstr>
      <vt:lpstr>As you write your introduction, try to answer these questions: 1. What is the scope of your presentation–how narrow or broad is your topic?  2. How does it relate to the audience? What is at stake for the audience?  </vt:lpstr>
      <vt:lpstr>3.  Why should the audience listen to you instead of someone else? 4. Will you be informing the audience, or making an argument?</vt:lpstr>
      <vt:lpstr>The Road Map “Road map” will help the audience understand the main points in the context of your larger purpose. Without a good map to follow, the audience is liable to get lost along the way. A good introduction is the best way to make sure your message gets through. </vt:lpstr>
      <vt:lpstr>Ways to open a speech with panache: 1. Make a provocative or controversial statement. Example: The United States should control its population growth by imposing fines on parents who have more than one child.</vt:lpstr>
      <vt:lpstr>2. State a surprising or little-known fact. Example: In 2017 more people were killed from injuries caused by taking selfie than by shark attacks.</vt:lpstr>
      <vt:lpstr>3. Open with a quote. If you can’t think of an attention-grabbing sentence yourself, get some outside assistance (with proper attribution, of course). Example: Oscar Wilde once said, “Always forgive your enemies; nothing annoys them so much.”</vt:lpstr>
      <vt:lpstr>4. Open with a brief anecdote. 5. Make a case for your topic ‘s relevance to the reader. </vt:lpstr>
      <vt:lpstr>6. Take a stand against something. Don’t give vague statement—be specific. Example: The hazing rituals of this university’s fraternities and sororities are getting worse, not better.</vt:lpstr>
      <vt:lpstr>7. Stake a position for yourself within an ongoing debate. 8. State a question. Example: When was the last time you donated money to charity?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Begin a Speech Effectively</dc:title>
  <dc:creator>jongki song</dc:creator>
  <cp:lastModifiedBy>Lab Daro</cp:lastModifiedBy>
  <cp:revision>12</cp:revision>
  <dcterms:created xsi:type="dcterms:W3CDTF">2018-12-20T01:35:14Z</dcterms:created>
  <dcterms:modified xsi:type="dcterms:W3CDTF">2019-02-05T14:46:10Z</dcterms:modified>
</cp:coreProperties>
</file>