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CAEE87-D198-4D05-AE28-23D1B4D6E3D1}"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2B6164A-FCA0-4C21-97CE-C2FE32D866D1}" type="slidenum">
              <a:rPr lang="en-US" smtClean="0"/>
              <a:t>‹#›</a:t>
            </a:fld>
            <a:endParaRPr lang="en-US"/>
          </a:p>
        </p:txBody>
      </p:sp>
    </p:spTree>
    <p:extLst>
      <p:ext uri="{BB962C8B-B14F-4D97-AF65-F5344CB8AC3E}">
        <p14:creationId xmlns:p14="http://schemas.microsoft.com/office/powerpoint/2010/main" val="2638100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CAEE87-D198-4D05-AE28-23D1B4D6E3D1}"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2B6164A-FCA0-4C21-97CE-C2FE32D866D1}" type="slidenum">
              <a:rPr lang="en-US" smtClean="0"/>
              <a:t>‹#›</a:t>
            </a:fld>
            <a:endParaRPr lang="en-US"/>
          </a:p>
        </p:txBody>
      </p:sp>
    </p:spTree>
    <p:extLst>
      <p:ext uri="{BB962C8B-B14F-4D97-AF65-F5344CB8AC3E}">
        <p14:creationId xmlns:p14="http://schemas.microsoft.com/office/powerpoint/2010/main" val="1021555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CAEE87-D198-4D05-AE28-23D1B4D6E3D1}"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2B6164A-FCA0-4C21-97CE-C2FE32D866D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66405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0CAEE87-D198-4D05-AE28-23D1B4D6E3D1}"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B6164A-FCA0-4C21-97CE-C2FE32D866D1}" type="slidenum">
              <a:rPr lang="en-US" smtClean="0"/>
              <a:t>‹#›</a:t>
            </a:fld>
            <a:endParaRPr lang="en-US"/>
          </a:p>
        </p:txBody>
      </p:sp>
    </p:spTree>
    <p:extLst>
      <p:ext uri="{BB962C8B-B14F-4D97-AF65-F5344CB8AC3E}">
        <p14:creationId xmlns:p14="http://schemas.microsoft.com/office/powerpoint/2010/main" val="3677056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0CAEE87-D198-4D05-AE28-23D1B4D6E3D1}"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B6164A-FCA0-4C21-97CE-C2FE32D866D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77147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0CAEE87-D198-4D05-AE28-23D1B4D6E3D1}"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B6164A-FCA0-4C21-97CE-C2FE32D866D1}" type="slidenum">
              <a:rPr lang="en-US" smtClean="0"/>
              <a:t>‹#›</a:t>
            </a:fld>
            <a:endParaRPr lang="en-US"/>
          </a:p>
        </p:txBody>
      </p:sp>
    </p:spTree>
    <p:extLst>
      <p:ext uri="{BB962C8B-B14F-4D97-AF65-F5344CB8AC3E}">
        <p14:creationId xmlns:p14="http://schemas.microsoft.com/office/powerpoint/2010/main" val="389921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CAEE87-D198-4D05-AE28-23D1B4D6E3D1}"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B6164A-FCA0-4C21-97CE-C2FE32D866D1}" type="slidenum">
              <a:rPr lang="en-US" smtClean="0"/>
              <a:t>‹#›</a:t>
            </a:fld>
            <a:endParaRPr lang="en-US"/>
          </a:p>
        </p:txBody>
      </p:sp>
    </p:spTree>
    <p:extLst>
      <p:ext uri="{BB962C8B-B14F-4D97-AF65-F5344CB8AC3E}">
        <p14:creationId xmlns:p14="http://schemas.microsoft.com/office/powerpoint/2010/main" val="839277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CAEE87-D198-4D05-AE28-23D1B4D6E3D1}"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B6164A-FCA0-4C21-97CE-C2FE32D866D1}" type="slidenum">
              <a:rPr lang="en-US" smtClean="0"/>
              <a:t>‹#›</a:t>
            </a:fld>
            <a:endParaRPr lang="en-US"/>
          </a:p>
        </p:txBody>
      </p:sp>
    </p:spTree>
    <p:extLst>
      <p:ext uri="{BB962C8B-B14F-4D97-AF65-F5344CB8AC3E}">
        <p14:creationId xmlns:p14="http://schemas.microsoft.com/office/powerpoint/2010/main" val="1740423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CAEE87-D198-4D05-AE28-23D1B4D6E3D1}"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B6164A-FCA0-4C21-97CE-C2FE32D866D1}" type="slidenum">
              <a:rPr lang="en-US" smtClean="0"/>
              <a:t>‹#›</a:t>
            </a:fld>
            <a:endParaRPr lang="en-US"/>
          </a:p>
        </p:txBody>
      </p:sp>
    </p:spTree>
    <p:extLst>
      <p:ext uri="{BB962C8B-B14F-4D97-AF65-F5344CB8AC3E}">
        <p14:creationId xmlns:p14="http://schemas.microsoft.com/office/powerpoint/2010/main" val="2190582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CAEE87-D198-4D05-AE28-23D1B4D6E3D1}"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2B6164A-FCA0-4C21-97CE-C2FE32D866D1}" type="slidenum">
              <a:rPr lang="en-US" smtClean="0"/>
              <a:t>‹#›</a:t>
            </a:fld>
            <a:endParaRPr lang="en-US"/>
          </a:p>
        </p:txBody>
      </p:sp>
    </p:spTree>
    <p:extLst>
      <p:ext uri="{BB962C8B-B14F-4D97-AF65-F5344CB8AC3E}">
        <p14:creationId xmlns:p14="http://schemas.microsoft.com/office/powerpoint/2010/main" val="3681517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0CAEE87-D198-4D05-AE28-23D1B4D6E3D1}"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2B6164A-FCA0-4C21-97CE-C2FE32D866D1}" type="slidenum">
              <a:rPr lang="en-US" smtClean="0"/>
              <a:t>‹#›</a:t>
            </a:fld>
            <a:endParaRPr lang="en-US"/>
          </a:p>
        </p:txBody>
      </p:sp>
    </p:spTree>
    <p:extLst>
      <p:ext uri="{BB962C8B-B14F-4D97-AF65-F5344CB8AC3E}">
        <p14:creationId xmlns:p14="http://schemas.microsoft.com/office/powerpoint/2010/main" val="2800109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0CAEE87-D198-4D05-AE28-23D1B4D6E3D1}" type="datetimeFigureOut">
              <a:rPr lang="en-US" smtClean="0"/>
              <a:t>1/20/2019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2B6164A-FCA0-4C21-97CE-C2FE32D866D1}" type="slidenum">
              <a:rPr lang="en-US" smtClean="0"/>
              <a:t>‹#›</a:t>
            </a:fld>
            <a:endParaRPr lang="en-US"/>
          </a:p>
        </p:txBody>
      </p:sp>
    </p:spTree>
    <p:extLst>
      <p:ext uri="{BB962C8B-B14F-4D97-AF65-F5344CB8AC3E}">
        <p14:creationId xmlns:p14="http://schemas.microsoft.com/office/powerpoint/2010/main" val="508577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0CAEE87-D198-4D05-AE28-23D1B4D6E3D1}" type="datetimeFigureOut">
              <a:rPr lang="en-US" smtClean="0"/>
              <a:t>1/20/2019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2B6164A-FCA0-4C21-97CE-C2FE32D866D1}" type="slidenum">
              <a:rPr lang="en-US" smtClean="0"/>
              <a:t>‹#›</a:t>
            </a:fld>
            <a:endParaRPr lang="en-US"/>
          </a:p>
        </p:txBody>
      </p:sp>
    </p:spTree>
    <p:extLst>
      <p:ext uri="{BB962C8B-B14F-4D97-AF65-F5344CB8AC3E}">
        <p14:creationId xmlns:p14="http://schemas.microsoft.com/office/powerpoint/2010/main" val="133356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CAEE87-D198-4D05-AE28-23D1B4D6E3D1}" type="datetimeFigureOut">
              <a:rPr lang="en-US" smtClean="0"/>
              <a:t>1/20/2019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2B6164A-FCA0-4C21-97CE-C2FE32D866D1}" type="slidenum">
              <a:rPr lang="en-US" smtClean="0"/>
              <a:t>‹#›</a:t>
            </a:fld>
            <a:endParaRPr lang="en-US"/>
          </a:p>
        </p:txBody>
      </p:sp>
    </p:spTree>
    <p:extLst>
      <p:ext uri="{BB962C8B-B14F-4D97-AF65-F5344CB8AC3E}">
        <p14:creationId xmlns:p14="http://schemas.microsoft.com/office/powerpoint/2010/main" val="2820647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0CAEE87-D198-4D05-AE28-23D1B4D6E3D1}"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2B6164A-FCA0-4C21-97CE-C2FE32D866D1}" type="slidenum">
              <a:rPr lang="en-US" smtClean="0"/>
              <a:t>‹#›</a:t>
            </a:fld>
            <a:endParaRPr lang="en-US"/>
          </a:p>
        </p:txBody>
      </p:sp>
    </p:spTree>
    <p:extLst>
      <p:ext uri="{BB962C8B-B14F-4D97-AF65-F5344CB8AC3E}">
        <p14:creationId xmlns:p14="http://schemas.microsoft.com/office/powerpoint/2010/main" val="88243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0CAEE87-D198-4D05-AE28-23D1B4D6E3D1}"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B6164A-FCA0-4C21-97CE-C2FE32D866D1}" type="slidenum">
              <a:rPr lang="en-US" smtClean="0"/>
              <a:t>‹#›</a:t>
            </a:fld>
            <a:endParaRPr lang="en-US"/>
          </a:p>
        </p:txBody>
      </p:sp>
    </p:spTree>
    <p:extLst>
      <p:ext uri="{BB962C8B-B14F-4D97-AF65-F5344CB8AC3E}">
        <p14:creationId xmlns:p14="http://schemas.microsoft.com/office/powerpoint/2010/main" val="133001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0CAEE87-D198-4D05-AE28-23D1B4D6E3D1}" type="datetimeFigureOut">
              <a:rPr lang="en-US" smtClean="0"/>
              <a:t>1/20/2019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2B6164A-FCA0-4C21-97CE-C2FE32D866D1}" type="slidenum">
              <a:rPr lang="en-US" smtClean="0"/>
              <a:t>‹#›</a:t>
            </a:fld>
            <a:endParaRPr lang="en-US"/>
          </a:p>
        </p:txBody>
      </p:sp>
    </p:spTree>
    <p:extLst>
      <p:ext uri="{BB962C8B-B14F-4D97-AF65-F5344CB8AC3E}">
        <p14:creationId xmlns:p14="http://schemas.microsoft.com/office/powerpoint/2010/main" val="18368648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01335" y="1738807"/>
            <a:ext cx="8911687" cy="1280890"/>
          </a:xfrm>
        </p:spPr>
        <p:txBody>
          <a:bodyPr>
            <a:normAutofit/>
          </a:bodyPr>
          <a:lstStyle/>
          <a:p>
            <a:r>
              <a:rPr lang="en-US" sz="6600" b="1" dirty="0" smtClean="0"/>
              <a:t>IMPROMTU SPEAKING</a:t>
            </a:r>
            <a:endParaRPr lang="en-US" sz="6600" b="1" dirty="0"/>
          </a:p>
        </p:txBody>
      </p:sp>
    </p:spTree>
    <p:extLst>
      <p:ext uri="{BB962C8B-B14F-4D97-AF65-F5344CB8AC3E}">
        <p14:creationId xmlns:p14="http://schemas.microsoft.com/office/powerpoint/2010/main" val="40361152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029" y="335191"/>
            <a:ext cx="10229422" cy="1280890"/>
          </a:xfrm>
        </p:spPr>
        <p:txBody>
          <a:bodyPr>
            <a:normAutofit fontScale="90000"/>
          </a:bodyPr>
          <a:lstStyle/>
          <a:p>
            <a:pPr lvl="0" defTabSz="914400" eaLnBrk="0" fontAlgn="base" hangingPunct="0">
              <a:lnSpc>
                <a:spcPct val="150000"/>
              </a:lnSpc>
              <a:spcAft>
                <a:spcPct val="0"/>
              </a:spcAft>
            </a:pPr>
            <a:r>
              <a:rPr lang="en-US" altLang="en-US" b="1" i="1" dirty="0" smtClean="0">
                <a:solidFill>
                  <a:srgbClr val="3A3A3A"/>
                </a:solidFill>
                <a:latin typeface="Karla"/>
              </a:rPr>
              <a:t>T: </a:t>
            </a:r>
            <a:r>
              <a:rPr lang="en-US" altLang="en-US" b="1" i="1" dirty="0">
                <a:solidFill>
                  <a:srgbClr val="3A3A3A"/>
                </a:solidFill>
                <a:latin typeface="Karla"/>
              </a:rPr>
              <a:t>Tie back</a:t>
            </a:r>
            <a:r>
              <a:rPr lang="en-US" altLang="en-US" sz="1400" dirty="0">
                <a:solidFill>
                  <a:schemeClr val="tx1"/>
                </a:solidFill>
              </a:rPr>
              <a:t/>
            </a:r>
            <a:br>
              <a:rPr lang="en-US" altLang="en-US" sz="1400" dirty="0">
                <a:solidFill>
                  <a:schemeClr val="tx1"/>
                </a:solidFill>
              </a:rPr>
            </a:br>
            <a:r>
              <a:rPr lang="en-US" altLang="en-US" dirty="0">
                <a:solidFill>
                  <a:srgbClr val="3A3A3A"/>
                </a:solidFill>
                <a:latin typeface="Karla"/>
              </a:rPr>
              <a:t>We were so thankful to have you this summer and wanted to wish you the best in your academic career next year. I know some of you will be graduating, and I look forward to hearing from you. I hope you would consider coming back to work with </a:t>
            </a:r>
            <a:r>
              <a:rPr lang="en-US" altLang="en-US" dirty="0" smtClean="0">
                <a:solidFill>
                  <a:srgbClr val="3A3A3A"/>
                </a:solidFill>
                <a:latin typeface="Karla"/>
              </a:rPr>
              <a:t>us. Good </a:t>
            </a:r>
            <a:r>
              <a:rPr lang="en-US" altLang="en-US" dirty="0">
                <a:solidFill>
                  <a:srgbClr val="3A3A3A"/>
                </a:solidFill>
                <a:latin typeface="Karla"/>
              </a:rPr>
              <a:t>luck!</a:t>
            </a:r>
            <a:br>
              <a:rPr lang="en-US" altLang="en-US" dirty="0">
                <a:solidFill>
                  <a:srgbClr val="3A3A3A"/>
                </a:solidFill>
                <a:latin typeface="Karla"/>
              </a:rPr>
            </a:br>
            <a:endParaRPr lang="en-US" dirty="0"/>
          </a:p>
        </p:txBody>
      </p:sp>
      <p:sp>
        <p:nvSpPr>
          <p:cNvPr id="6" name="AutoShape 4" descr="🙂"/>
          <p:cNvSpPr>
            <a:spLocks noChangeAspect="1" noChangeArrowheads="1"/>
          </p:cNvSpPr>
          <p:nvPr/>
        </p:nvSpPr>
        <p:spPr bwMode="auto">
          <a:xfrm>
            <a:off x="5585759" y="17829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39232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153" y="345436"/>
            <a:ext cx="8911687" cy="1280890"/>
          </a:xfrm>
        </p:spPr>
        <p:txBody>
          <a:bodyPr>
            <a:normAutofit fontScale="90000"/>
          </a:bodyPr>
          <a:lstStyle/>
          <a:p>
            <a:pPr>
              <a:lnSpc>
                <a:spcPct val="150000"/>
              </a:lnSpc>
            </a:pPr>
            <a:r>
              <a:rPr lang="en-US" b="1" dirty="0" smtClean="0"/>
              <a:t>Tips </a:t>
            </a:r>
            <a:r>
              <a:rPr lang="en-US" b="1" dirty="0"/>
              <a:t>for performing – and presenting – under unexpected pressure</a:t>
            </a:r>
            <a:r>
              <a:rPr lang="en-US" b="1" dirty="0" smtClean="0"/>
              <a:t>.</a:t>
            </a:r>
            <a:br>
              <a:rPr lang="en-US" b="1" dirty="0" smtClean="0"/>
            </a:br>
            <a:r>
              <a:rPr lang="en-US" dirty="0"/>
              <a:t/>
            </a:r>
            <a:br>
              <a:rPr lang="en-US" dirty="0"/>
            </a:br>
            <a:r>
              <a:rPr lang="en-US" b="1" dirty="0"/>
              <a:t>1. Be confident </a:t>
            </a:r>
            <a:r>
              <a:rPr lang="en-US" b="1" dirty="0" smtClean="0"/>
              <a:t/>
            </a:r>
            <a:br>
              <a:rPr lang="en-US" b="1" dirty="0" smtClean="0"/>
            </a:br>
            <a:r>
              <a:rPr lang="en-US" b="1" dirty="0"/>
              <a:t>2. Focus on the audience</a:t>
            </a:r>
            <a:r>
              <a:rPr lang="en-US" dirty="0"/>
              <a:t> </a:t>
            </a:r>
            <a:r>
              <a:rPr lang="en-US" dirty="0" smtClean="0"/>
              <a:t/>
            </a:r>
            <a:br>
              <a:rPr lang="en-US" dirty="0" smtClean="0"/>
            </a:br>
            <a:r>
              <a:rPr lang="en-US" b="1" dirty="0"/>
              <a:t>3. Less is more</a:t>
            </a:r>
            <a:r>
              <a:rPr lang="en-US" dirty="0"/>
              <a:t> </a:t>
            </a:r>
            <a:r>
              <a:rPr lang="en-US" dirty="0" smtClean="0"/>
              <a:t/>
            </a:r>
            <a:br>
              <a:rPr lang="en-US" dirty="0" smtClean="0"/>
            </a:br>
            <a:r>
              <a:rPr lang="en-US" dirty="0" smtClean="0"/>
              <a:t>-</a:t>
            </a:r>
            <a:r>
              <a:rPr lang="en-US" dirty="0"/>
              <a:t>Keep it short and to the point. Remember the Power of 3 – stick to three key points</a:t>
            </a:r>
            <a:r>
              <a:rPr lang="en-US" dirty="0" smtClean="0"/>
              <a:t>.</a:t>
            </a:r>
            <a:br>
              <a:rPr lang="en-US" dirty="0" smtClean="0"/>
            </a:br>
            <a:endParaRPr lang="en-US" dirty="0"/>
          </a:p>
        </p:txBody>
      </p:sp>
    </p:spTree>
    <p:extLst>
      <p:ext uri="{BB962C8B-B14F-4D97-AF65-F5344CB8AC3E}">
        <p14:creationId xmlns:p14="http://schemas.microsoft.com/office/powerpoint/2010/main" val="2354582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690" y="685069"/>
            <a:ext cx="8911687" cy="1280890"/>
          </a:xfrm>
        </p:spPr>
        <p:txBody>
          <a:bodyPr>
            <a:normAutofit fontScale="90000"/>
          </a:bodyPr>
          <a:lstStyle/>
          <a:p>
            <a:pPr fontAlgn="base"/>
            <a:r>
              <a:rPr lang="en-US" b="1" dirty="0"/>
              <a:t>4. Have a </a:t>
            </a:r>
            <a:r>
              <a:rPr lang="en-US" b="1" dirty="0" smtClean="0"/>
              <a:t>structure</a:t>
            </a:r>
            <a:br>
              <a:rPr lang="en-US" b="1" dirty="0" smtClean="0"/>
            </a:br>
            <a:r>
              <a:rPr lang="en-US" b="1" dirty="0" smtClean="0"/>
              <a:t>-</a:t>
            </a:r>
            <a:r>
              <a:rPr lang="en-US" dirty="0"/>
              <a:t>In the main section use a simple structure. For example:</a:t>
            </a:r>
            <a:br>
              <a:rPr lang="en-US" dirty="0"/>
            </a:br>
            <a:r>
              <a:rPr lang="en-US" dirty="0"/>
              <a:t>-          Past / Present/ future</a:t>
            </a:r>
            <a:br>
              <a:rPr lang="en-US" dirty="0"/>
            </a:br>
            <a:r>
              <a:rPr lang="en-US" dirty="0"/>
              <a:t>-          Cause / Effect / Remedy</a:t>
            </a:r>
            <a:br>
              <a:rPr lang="en-US" dirty="0"/>
            </a:br>
            <a:r>
              <a:rPr lang="en-US" dirty="0"/>
              <a:t>-          Before / The Event / The Result</a:t>
            </a:r>
            <a:br>
              <a:rPr lang="en-US" dirty="0"/>
            </a:br>
            <a:r>
              <a:rPr lang="en-US" dirty="0" smtClean="0"/>
              <a:t/>
            </a:r>
            <a:br>
              <a:rPr lang="en-US" dirty="0" smtClean="0"/>
            </a:br>
            <a:r>
              <a:rPr lang="en-US" b="1" dirty="0"/>
              <a:t>5. Primacy and </a:t>
            </a:r>
            <a:r>
              <a:rPr lang="en-US" b="1" dirty="0" err="1"/>
              <a:t>recency</a:t>
            </a:r>
            <a:r>
              <a:rPr lang="en-US" dirty="0"/>
              <a:t> </a:t>
            </a:r>
            <a:r>
              <a:rPr lang="en-US" dirty="0" smtClean="0"/>
              <a:t/>
            </a:r>
            <a:br>
              <a:rPr lang="en-US" dirty="0" smtClean="0"/>
            </a:br>
            <a:r>
              <a:rPr lang="en-US" dirty="0" smtClean="0"/>
              <a:t>-</a:t>
            </a:r>
            <a:r>
              <a:rPr lang="en-US" dirty="0"/>
              <a:t>The audience will remember the first and last things you say.</a:t>
            </a:r>
            <a:r>
              <a:rPr lang="en-US" dirty="0"/>
              <a:t> </a:t>
            </a:r>
          </a:p>
        </p:txBody>
      </p:sp>
    </p:spTree>
    <p:extLst>
      <p:ext uri="{BB962C8B-B14F-4D97-AF65-F5344CB8AC3E}">
        <p14:creationId xmlns:p14="http://schemas.microsoft.com/office/powerpoint/2010/main" val="3269230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5610" y="667653"/>
            <a:ext cx="8911687" cy="1280890"/>
          </a:xfrm>
        </p:spPr>
        <p:txBody>
          <a:bodyPr>
            <a:normAutofit fontScale="90000"/>
          </a:bodyPr>
          <a:lstStyle/>
          <a:p>
            <a:r>
              <a:rPr lang="en-US" b="1" dirty="0"/>
              <a:t>6. Talk conversationally</a:t>
            </a:r>
            <a:r>
              <a:rPr lang="en-US" dirty="0"/>
              <a:t> </a:t>
            </a:r>
            <a:r>
              <a:rPr lang="en-US" dirty="0" smtClean="0"/>
              <a:t/>
            </a:r>
            <a:br>
              <a:rPr lang="en-US" dirty="0" smtClean="0"/>
            </a:br>
            <a:r>
              <a:rPr lang="en-US" dirty="0" smtClean="0"/>
              <a:t>- </a:t>
            </a:r>
            <a:r>
              <a:rPr lang="en-US" dirty="0"/>
              <a:t>Imagine you are speaking to your best friend and let yourself be authentic and natural</a:t>
            </a:r>
            <a:r>
              <a:rPr lang="en-US" dirty="0" smtClean="0"/>
              <a:t>.</a:t>
            </a:r>
            <a:br>
              <a:rPr lang="en-US" dirty="0" smtClean="0"/>
            </a:br>
            <a:r>
              <a:rPr lang="en-US" dirty="0"/>
              <a:t/>
            </a:r>
            <a:br>
              <a:rPr lang="en-US" dirty="0"/>
            </a:br>
            <a:r>
              <a:rPr lang="en-US" b="1" dirty="0"/>
              <a:t>7. </a:t>
            </a:r>
            <a:r>
              <a:rPr lang="en-US" b="1" dirty="0" err="1"/>
              <a:t>Personalise</a:t>
            </a:r>
            <a:r>
              <a:rPr lang="en-US" b="1" dirty="0"/>
              <a:t> your speech &amp; have a relevant story </a:t>
            </a:r>
            <a:r>
              <a:rPr lang="en-US" b="1" dirty="0" smtClean="0"/>
              <a:t/>
            </a:r>
            <a:br>
              <a:rPr lang="en-US" b="1" dirty="0" smtClean="0"/>
            </a:br>
            <a:r>
              <a:rPr lang="en-US" dirty="0" smtClean="0"/>
              <a:t>-</a:t>
            </a:r>
            <a:r>
              <a:rPr lang="en-US" dirty="0"/>
              <a:t> Share from personal experience. No need to research, no need to investigate, and no need to </a:t>
            </a:r>
            <a:r>
              <a:rPr lang="en-US" dirty="0" smtClean="0"/>
              <a:t>memorize </a:t>
            </a:r>
            <a:r>
              <a:rPr lang="en-US" dirty="0"/>
              <a:t>anything.</a:t>
            </a:r>
            <a:br>
              <a:rPr lang="en-US" dirty="0"/>
            </a:br>
            <a:endParaRPr lang="en-US" dirty="0"/>
          </a:p>
        </p:txBody>
      </p:sp>
    </p:spTree>
    <p:extLst>
      <p:ext uri="{BB962C8B-B14F-4D97-AF65-F5344CB8AC3E}">
        <p14:creationId xmlns:p14="http://schemas.microsoft.com/office/powerpoint/2010/main" val="1734009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3359" y="772155"/>
            <a:ext cx="8911687" cy="1280890"/>
          </a:xfrm>
        </p:spPr>
        <p:txBody>
          <a:bodyPr>
            <a:normAutofit fontScale="90000"/>
          </a:bodyPr>
          <a:lstStyle/>
          <a:p>
            <a:r>
              <a:rPr lang="en-US" b="1" dirty="0"/>
              <a:t>8. Demonstrate powerful body language</a:t>
            </a:r>
            <a:r>
              <a:rPr lang="en-US" dirty="0"/>
              <a:t> </a:t>
            </a:r>
            <a:r>
              <a:rPr lang="en-US" dirty="0" smtClean="0"/>
              <a:t/>
            </a:r>
            <a:br>
              <a:rPr lang="en-US" dirty="0" smtClean="0"/>
            </a:br>
            <a:r>
              <a:rPr lang="en-US" dirty="0"/>
              <a:t/>
            </a:r>
            <a:br>
              <a:rPr lang="en-US" dirty="0"/>
            </a:br>
            <a:r>
              <a:rPr lang="en-US" b="1" dirty="0"/>
              <a:t>9. Use a credible voice tone</a:t>
            </a:r>
            <a:r>
              <a:rPr lang="en-US" dirty="0"/>
              <a:t> </a:t>
            </a:r>
            <a:r>
              <a:rPr lang="en-US" dirty="0" smtClean="0"/>
              <a:t/>
            </a:r>
            <a:br>
              <a:rPr lang="en-US" dirty="0" smtClean="0"/>
            </a:br>
            <a:r>
              <a:rPr lang="en-US" dirty="0" smtClean="0"/>
              <a:t>-</a:t>
            </a:r>
            <a:r>
              <a:rPr lang="en-US" dirty="0"/>
              <a:t>Deliver your words slowly and use pauses</a:t>
            </a:r>
            <a:r>
              <a:rPr lang="en-US" dirty="0" smtClean="0"/>
              <a:t>.</a:t>
            </a:r>
            <a:br>
              <a:rPr lang="en-US" dirty="0" smtClean="0"/>
            </a:br>
            <a:r>
              <a:rPr lang="en-US" dirty="0"/>
              <a:t/>
            </a:r>
            <a:br>
              <a:rPr lang="en-US" dirty="0"/>
            </a:br>
            <a:r>
              <a:rPr lang="en-US" b="1" dirty="0"/>
              <a:t>10. Turn your impromptu session into a Q&amp;A session</a:t>
            </a:r>
            <a:r>
              <a:rPr lang="en-US" dirty="0"/>
              <a:t> </a:t>
            </a:r>
            <a:endParaRPr lang="en-US" dirty="0"/>
          </a:p>
        </p:txBody>
      </p:sp>
    </p:spTree>
    <p:extLst>
      <p:ext uri="{BB962C8B-B14F-4D97-AF65-F5344CB8AC3E}">
        <p14:creationId xmlns:p14="http://schemas.microsoft.com/office/powerpoint/2010/main" val="3088536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8421" y="1460133"/>
            <a:ext cx="8911687" cy="1280890"/>
          </a:xfrm>
        </p:spPr>
        <p:txBody>
          <a:bodyPr>
            <a:normAutofit fontScale="90000"/>
          </a:bodyPr>
          <a:lstStyle/>
          <a:p>
            <a:pPr>
              <a:lnSpc>
                <a:spcPct val="150000"/>
              </a:lnSpc>
            </a:pPr>
            <a:r>
              <a:rPr lang="en-US" sz="5300" b="1" dirty="0"/>
              <a:t>Tell us about a challenge that you experienced and how you overcame it.</a:t>
            </a:r>
            <a:r>
              <a:rPr lang="en-US" dirty="0"/>
              <a:t/>
            </a:r>
            <a:br>
              <a:rPr lang="en-US" dirty="0"/>
            </a:br>
            <a:endParaRPr lang="en-US" dirty="0"/>
          </a:p>
        </p:txBody>
      </p:sp>
    </p:spTree>
    <p:extLst>
      <p:ext uri="{BB962C8B-B14F-4D97-AF65-F5344CB8AC3E}">
        <p14:creationId xmlns:p14="http://schemas.microsoft.com/office/powerpoint/2010/main" val="3693803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50000"/>
              </a:lnSpc>
            </a:pPr>
            <a:r>
              <a:rPr lang="en-US" sz="4400" u="sng" dirty="0" smtClean="0"/>
              <a:t/>
            </a:r>
            <a:br>
              <a:rPr lang="en-US" sz="4400" u="sng" dirty="0" smtClean="0"/>
            </a:br>
            <a:r>
              <a:rPr lang="en-US" sz="4400" b="1" dirty="0" smtClean="0"/>
              <a:t>Lets assume you won 1 million Jackpot, what would you do it?</a:t>
            </a:r>
            <a:endParaRPr lang="en-US" sz="4400" b="1" u="sng" dirty="0"/>
          </a:p>
        </p:txBody>
      </p:sp>
    </p:spTree>
    <p:extLst>
      <p:ext uri="{BB962C8B-B14F-4D97-AF65-F5344CB8AC3E}">
        <p14:creationId xmlns:p14="http://schemas.microsoft.com/office/powerpoint/2010/main" val="3470451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924" y="1852018"/>
            <a:ext cx="8911687" cy="1280890"/>
          </a:xfrm>
        </p:spPr>
        <p:txBody>
          <a:bodyPr>
            <a:normAutofit/>
          </a:bodyPr>
          <a:lstStyle/>
          <a:p>
            <a:r>
              <a:rPr lang="en-US" sz="5400" b="1" dirty="0" smtClean="0"/>
              <a:t>The power of words </a:t>
            </a:r>
            <a:endParaRPr lang="en-US" sz="5400" b="1" dirty="0"/>
          </a:p>
        </p:txBody>
      </p:sp>
    </p:spTree>
    <p:extLst>
      <p:ext uri="{BB962C8B-B14F-4D97-AF65-F5344CB8AC3E}">
        <p14:creationId xmlns:p14="http://schemas.microsoft.com/office/powerpoint/2010/main" val="11372041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t>How do you see yourself ten years from now?</a:t>
            </a:r>
            <a:r>
              <a:rPr lang="en-US" dirty="0"/>
              <a:t/>
            </a:r>
            <a:br>
              <a:rPr lang="en-US" dirty="0"/>
            </a:br>
            <a:endParaRPr lang="en-US" dirty="0"/>
          </a:p>
        </p:txBody>
      </p:sp>
    </p:spTree>
    <p:extLst>
      <p:ext uri="{BB962C8B-B14F-4D97-AF65-F5344CB8AC3E}">
        <p14:creationId xmlns:p14="http://schemas.microsoft.com/office/powerpoint/2010/main" val="1730305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50000"/>
              </a:lnSpc>
            </a:pPr>
            <a:r>
              <a:rPr lang="en-US" sz="4000" b="1" dirty="0"/>
              <a:t>W</a:t>
            </a:r>
            <a:r>
              <a:rPr lang="en-US" sz="4000" b="1" dirty="0" smtClean="0"/>
              <a:t>hat </a:t>
            </a:r>
            <a:r>
              <a:rPr lang="en-US" sz="4000" b="1" dirty="0"/>
              <a:t>will you do if you find out your current parents are not your biological parents?</a:t>
            </a:r>
            <a:endParaRPr lang="en-US" sz="4000" dirty="0"/>
          </a:p>
        </p:txBody>
      </p:sp>
    </p:spTree>
    <p:extLst>
      <p:ext uri="{BB962C8B-B14F-4D97-AF65-F5344CB8AC3E}">
        <p14:creationId xmlns:p14="http://schemas.microsoft.com/office/powerpoint/2010/main" val="2412993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3040" y="400595"/>
            <a:ext cx="10650582" cy="1280890"/>
          </a:xfrm>
        </p:spPr>
        <p:txBody>
          <a:bodyPr>
            <a:normAutofit fontScale="90000"/>
          </a:bodyPr>
          <a:lstStyle/>
          <a:p>
            <a:pPr>
              <a:lnSpc>
                <a:spcPct val="200000"/>
              </a:lnSpc>
            </a:pPr>
            <a:r>
              <a:rPr lang="en-US" dirty="0" smtClean="0"/>
              <a:t>Consider just a few situations of impromptu speaking:</a:t>
            </a:r>
            <a:br>
              <a:rPr lang="en-US" dirty="0" smtClean="0"/>
            </a:br>
            <a:r>
              <a:rPr lang="en-US" sz="2200" dirty="0" smtClean="0"/>
              <a:t>1. </a:t>
            </a:r>
            <a:r>
              <a:rPr lang="en-US" sz="2700" dirty="0" smtClean="0"/>
              <a:t>Introducing yourself to an events.</a:t>
            </a:r>
            <a:br>
              <a:rPr lang="en-US" sz="2700" dirty="0" smtClean="0"/>
            </a:br>
            <a:r>
              <a:rPr lang="en-US" sz="2700" dirty="0" smtClean="0"/>
              <a:t>2. Filling in for a late speaker.</a:t>
            </a:r>
            <a:br>
              <a:rPr lang="en-US" sz="2700" dirty="0" smtClean="0"/>
            </a:br>
            <a:r>
              <a:rPr lang="en-US" sz="2700" dirty="0" smtClean="0"/>
              <a:t>3. You are asked to give a toast at a company party.</a:t>
            </a:r>
            <a:br>
              <a:rPr lang="en-US" sz="2700" dirty="0" smtClean="0"/>
            </a:br>
            <a:r>
              <a:rPr lang="en-US" sz="2700" dirty="0" smtClean="0"/>
              <a:t>4. You get asked a question you did not prepare for while on a panel.</a:t>
            </a:r>
            <a:br>
              <a:rPr lang="en-US" sz="2700" dirty="0" smtClean="0"/>
            </a:br>
            <a:r>
              <a:rPr lang="en-US" sz="2700" dirty="0" smtClean="0"/>
              <a:t>5. Job interview questions from left field.</a:t>
            </a:r>
            <a:br>
              <a:rPr lang="en-US" sz="2700" dirty="0" smtClean="0"/>
            </a:br>
            <a:r>
              <a:rPr lang="en-US" dirty="0" smtClean="0"/>
              <a:t/>
            </a:r>
            <a:br>
              <a:rPr lang="en-US" dirty="0" smtClean="0"/>
            </a:br>
            <a:endParaRPr lang="en-US" dirty="0"/>
          </a:p>
        </p:txBody>
      </p:sp>
    </p:spTree>
    <p:extLst>
      <p:ext uri="{BB962C8B-B14F-4D97-AF65-F5344CB8AC3E}">
        <p14:creationId xmlns:p14="http://schemas.microsoft.com/office/powerpoint/2010/main" val="35993378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2330" y="1277252"/>
            <a:ext cx="8911687" cy="1280890"/>
          </a:xfrm>
        </p:spPr>
        <p:txBody>
          <a:bodyPr>
            <a:normAutofit fontScale="90000"/>
          </a:bodyPr>
          <a:lstStyle/>
          <a:p>
            <a:r>
              <a:rPr lang="en-US" sz="5300" b="1" dirty="0"/>
              <a:t>If you were given the chance to change something from the past, what would it be?</a:t>
            </a:r>
            <a:r>
              <a:rPr lang="en-US" dirty="0"/>
              <a:t/>
            </a:r>
            <a:br>
              <a:rPr lang="en-US" dirty="0"/>
            </a:br>
            <a:endParaRPr lang="en-US" dirty="0"/>
          </a:p>
        </p:txBody>
      </p:sp>
    </p:spTree>
    <p:extLst>
      <p:ext uri="{BB962C8B-B14F-4D97-AF65-F5344CB8AC3E}">
        <p14:creationId xmlns:p14="http://schemas.microsoft.com/office/powerpoint/2010/main" val="3387757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9815" y="937619"/>
            <a:ext cx="10165133" cy="1280890"/>
          </a:xfrm>
        </p:spPr>
        <p:txBody>
          <a:bodyPr>
            <a:noAutofit/>
          </a:bodyPr>
          <a:lstStyle/>
          <a:p>
            <a:pPr>
              <a:lnSpc>
                <a:spcPct val="150000"/>
              </a:lnSpc>
            </a:pPr>
            <a:r>
              <a:rPr lang="en-US" sz="2800" dirty="0" smtClean="0"/>
              <a:t>6. You </a:t>
            </a:r>
            <a:r>
              <a:rPr lang="en-US" sz="2800" dirty="0"/>
              <a:t>are interviewed by a reporter.</a:t>
            </a:r>
            <a:br>
              <a:rPr lang="en-US" sz="2800" dirty="0"/>
            </a:br>
            <a:r>
              <a:rPr lang="en-US" sz="2800" dirty="0" smtClean="0"/>
              <a:t>7. You </a:t>
            </a:r>
            <a:r>
              <a:rPr lang="en-US" sz="2800" dirty="0"/>
              <a:t>get pulled into a meeting to give an update</a:t>
            </a:r>
            <a:r>
              <a:rPr lang="en-US" sz="2800" dirty="0" smtClean="0"/>
              <a:t>.</a:t>
            </a:r>
            <a:r>
              <a:rPr lang="en-US" sz="2800" dirty="0"/>
              <a:t/>
            </a:r>
            <a:br>
              <a:rPr lang="en-US" sz="2800" dirty="0"/>
            </a:br>
            <a:r>
              <a:rPr lang="en-US" sz="2800" dirty="0"/>
              <a:t>8</a:t>
            </a:r>
            <a:r>
              <a:rPr lang="en-US" sz="2800" dirty="0" smtClean="0"/>
              <a:t>. Say </a:t>
            </a:r>
            <a:r>
              <a:rPr lang="en-US" sz="2800" dirty="0"/>
              <a:t>a goodbye speech to a departing employee.</a:t>
            </a:r>
            <a:br>
              <a:rPr lang="en-US" sz="2800" dirty="0"/>
            </a:br>
            <a:r>
              <a:rPr lang="en-US" sz="2800" dirty="0"/>
              <a:t>9</a:t>
            </a:r>
            <a:r>
              <a:rPr lang="en-US" sz="2800" dirty="0" smtClean="0"/>
              <a:t>. Your </a:t>
            </a:r>
            <a:r>
              <a:rPr lang="en-US" sz="2800" dirty="0"/>
              <a:t>college refers to you in the middle of a presentation for input.</a:t>
            </a:r>
            <a:br>
              <a:rPr lang="en-US" sz="2800" dirty="0"/>
            </a:br>
            <a:r>
              <a:rPr lang="en-US" sz="2800" dirty="0"/>
              <a:t/>
            </a:r>
            <a:br>
              <a:rPr lang="en-US" sz="2800" dirty="0"/>
            </a:br>
            <a:endParaRPr lang="en-US" sz="2800" dirty="0"/>
          </a:p>
        </p:txBody>
      </p:sp>
    </p:spTree>
    <p:extLst>
      <p:ext uri="{BB962C8B-B14F-4D97-AF65-F5344CB8AC3E}">
        <p14:creationId xmlns:p14="http://schemas.microsoft.com/office/powerpoint/2010/main" val="3404131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5915" y="398197"/>
            <a:ext cx="4363944" cy="1966611"/>
          </a:xfrm>
        </p:spPr>
        <p:txBody>
          <a:bodyPr>
            <a:normAutofit/>
          </a:bodyPr>
          <a:lstStyle/>
          <a:p>
            <a:r>
              <a:rPr lang="en-US" sz="9600" b="1" dirty="0" smtClean="0">
                <a:solidFill>
                  <a:srgbClr val="FF0000"/>
                </a:solidFill>
                <a:latin typeface="Times New Roman" panose="02020603050405020304" pitchFamily="18" charset="0"/>
                <a:cs typeface="Times New Roman" panose="02020603050405020304" pitchFamily="18" charset="0"/>
              </a:rPr>
              <a:t>F  A  T</a:t>
            </a:r>
            <a:endParaRPr lang="en-US" sz="9600" b="1" dirty="0">
              <a:solidFill>
                <a:srgbClr val="FF0000"/>
              </a:solidFill>
              <a:latin typeface="Times New Roman" panose="02020603050405020304" pitchFamily="18" charset="0"/>
              <a:cs typeface="Times New Roman" panose="02020603050405020304" pitchFamily="18" charset="0"/>
            </a:endParaRPr>
          </a:p>
        </p:txBody>
      </p:sp>
      <p:pic>
        <p:nvPicPr>
          <p:cNvPr id="1026" name="Picture 2" descr="Impromptu outline formula"/>
          <p:cNvPicPr>
            <a:picLocks noChangeAspect="1" noChangeArrowheads="1"/>
          </p:cNvPicPr>
          <p:nvPr/>
        </p:nvPicPr>
        <p:blipFill rotWithShape="1">
          <a:blip r:embed="rId2">
            <a:extLst>
              <a:ext uri="{28A0092B-C50C-407E-A947-70E740481C1C}">
                <a14:useLocalDpi xmlns:a14="http://schemas.microsoft.com/office/drawing/2010/main" val="0"/>
              </a:ext>
            </a:extLst>
          </a:blip>
          <a:srcRect t="29897"/>
          <a:stretch/>
        </p:blipFill>
        <p:spPr bwMode="auto">
          <a:xfrm>
            <a:off x="2297884" y="1945342"/>
            <a:ext cx="9006610" cy="3588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031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8147" y="677899"/>
            <a:ext cx="9832159" cy="1280890"/>
          </a:xfrm>
        </p:spPr>
        <p:txBody>
          <a:bodyPr>
            <a:normAutofit fontScale="90000"/>
          </a:bodyPr>
          <a:lstStyle/>
          <a:p>
            <a:pPr>
              <a:lnSpc>
                <a:spcPct val="150000"/>
              </a:lnSpc>
            </a:pPr>
            <a:r>
              <a:rPr lang="en-US" b="1" dirty="0"/>
              <a:t>F = Feeling</a:t>
            </a:r>
            <a:r>
              <a:rPr lang="en-US" dirty="0"/>
              <a:t/>
            </a:r>
            <a:br>
              <a:rPr lang="en-US" dirty="0"/>
            </a:br>
            <a:r>
              <a:rPr lang="en-US" dirty="0"/>
              <a:t>Share your honest feeling about the topic, circumstance or person. If you feel excited to be there then, that’s the impression that you share (remember to stay close to the truth)</a:t>
            </a:r>
            <a:br>
              <a:rPr lang="en-US" dirty="0"/>
            </a:br>
            <a:endParaRPr lang="en-US" dirty="0"/>
          </a:p>
        </p:txBody>
      </p:sp>
    </p:spTree>
    <p:extLst>
      <p:ext uri="{BB962C8B-B14F-4D97-AF65-F5344CB8AC3E}">
        <p14:creationId xmlns:p14="http://schemas.microsoft.com/office/powerpoint/2010/main" val="3074009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0078" y="449939"/>
            <a:ext cx="9477156" cy="1280890"/>
          </a:xfrm>
        </p:spPr>
        <p:txBody>
          <a:bodyPr>
            <a:normAutofit fontScale="90000"/>
          </a:bodyPr>
          <a:lstStyle/>
          <a:p>
            <a:pPr>
              <a:lnSpc>
                <a:spcPct val="150000"/>
              </a:lnSpc>
            </a:pPr>
            <a:r>
              <a:rPr lang="en-US" b="1" dirty="0"/>
              <a:t>A= Anecdote</a:t>
            </a:r>
            <a:r>
              <a:rPr lang="en-US" dirty="0"/>
              <a:t/>
            </a:r>
            <a:br>
              <a:rPr lang="en-US" dirty="0"/>
            </a:br>
            <a:r>
              <a:rPr lang="en-US" dirty="0"/>
              <a:t>Share a relevant story. Most of the time, I share my first experience with the topic. For example, if it’s a car, then I share a story about my first car in college. If it’s a person, then I share my first experience meeting the person. It does not have to be that way.</a:t>
            </a:r>
            <a:br>
              <a:rPr lang="en-US" dirty="0"/>
            </a:br>
            <a:endParaRPr lang="en-US" dirty="0"/>
          </a:p>
        </p:txBody>
      </p:sp>
    </p:spTree>
    <p:extLst>
      <p:ext uri="{BB962C8B-B14F-4D97-AF65-F5344CB8AC3E}">
        <p14:creationId xmlns:p14="http://schemas.microsoft.com/office/powerpoint/2010/main" val="8481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504" y="145138"/>
            <a:ext cx="10441576" cy="1280890"/>
          </a:xfrm>
        </p:spPr>
        <p:txBody>
          <a:bodyPr>
            <a:normAutofit fontScale="90000"/>
          </a:bodyPr>
          <a:lstStyle/>
          <a:p>
            <a:pPr>
              <a:lnSpc>
                <a:spcPct val="150000"/>
              </a:lnSpc>
            </a:pPr>
            <a:r>
              <a:rPr lang="en-US" b="1" dirty="0"/>
              <a:t>T = Tie Back</a:t>
            </a:r>
            <a:r>
              <a:rPr lang="en-US" dirty="0"/>
              <a:t/>
            </a:r>
            <a:br>
              <a:rPr lang="en-US" dirty="0"/>
            </a:br>
            <a:r>
              <a:rPr lang="en-US" dirty="0"/>
              <a:t>After you are done with the anecdote, make sure you tie it back to the topic you are talking about. Example, if you are doing a toast for a departing coworker, and you share the story of the first time you meet her, you can tie back by saying, that after that event, you knew that she was destined for big things and that she will be missed when she leaves.</a:t>
            </a:r>
            <a:br>
              <a:rPr lang="en-US" dirty="0"/>
            </a:br>
            <a:endParaRPr lang="en-US" dirty="0"/>
          </a:p>
        </p:txBody>
      </p:sp>
    </p:spTree>
    <p:extLst>
      <p:ext uri="{BB962C8B-B14F-4D97-AF65-F5344CB8AC3E}">
        <p14:creationId xmlns:p14="http://schemas.microsoft.com/office/powerpoint/2010/main" val="2854385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0775" y="667653"/>
            <a:ext cx="10121591" cy="1280890"/>
          </a:xfrm>
        </p:spPr>
        <p:txBody>
          <a:bodyPr>
            <a:normAutofit fontScale="90000"/>
          </a:bodyPr>
          <a:lstStyle/>
          <a:p>
            <a:pPr>
              <a:lnSpc>
                <a:spcPct val="150000"/>
              </a:lnSpc>
            </a:pPr>
            <a:r>
              <a:rPr lang="en-US" b="1" i="1" dirty="0"/>
              <a:t>F: Feeling</a:t>
            </a:r>
            <a:r>
              <a:rPr lang="en-US" dirty="0"/>
              <a:t/>
            </a:r>
            <a:br>
              <a:rPr lang="en-US" dirty="0"/>
            </a:br>
            <a:r>
              <a:rPr lang="en-US" dirty="0"/>
              <a:t>I want to thank Michael, </a:t>
            </a:r>
            <a:r>
              <a:rPr lang="en-US" dirty="0" err="1"/>
              <a:t>Amey</a:t>
            </a:r>
            <a:r>
              <a:rPr lang="en-US" dirty="0"/>
              <a:t>, and Kira for working with our department over the summer. Their work is greatly appreciated, and I don’t know how we would have done it without them (only say it this way if it’s the truth).</a:t>
            </a:r>
            <a:br>
              <a:rPr lang="en-US" dirty="0"/>
            </a:br>
            <a:endParaRPr lang="en-US" dirty="0"/>
          </a:p>
        </p:txBody>
      </p:sp>
    </p:spTree>
    <p:extLst>
      <p:ext uri="{BB962C8B-B14F-4D97-AF65-F5344CB8AC3E}">
        <p14:creationId xmlns:p14="http://schemas.microsoft.com/office/powerpoint/2010/main" val="1098809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886" y="624110"/>
            <a:ext cx="9849394" cy="1280890"/>
          </a:xfrm>
        </p:spPr>
        <p:txBody>
          <a:bodyPr>
            <a:normAutofit fontScale="90000"/>
          </a:bodyPr>
          <a:lstStyle/>
          <a:p>
            <a:pPr>
              <a:lnSpc>
                <a:spcPct val="150000"/>
              </a:lnSpc>
            </a:pPr>
            <a:r>
              <a:rPr lang="en-US" b="1" i="1" dirty="0"/>
              <a:t>A: Anecdote</a:t>
            </a:r>
            <a:r>
              <a:rPr lang="en-US" dirty="0"/>
              <a:t/>
            </a:r>
            <a:br>
              <a:rPr lang="en-US" dirty="0"/>
            </a:br>
            <a:r>
              <a:rPr lang="en-US" dirty="0"/>
              <a:t>I remember your first day. You were all quiet, taking notes and probably thinking </a:t>
            </a:r>
            <a:r>
              <a:rPr lang="en-US" i="1" dirty="0"/>
              <a:t>oh my god what a mess</a:t>
            </a:r>
            <a:r>
              <a:rPr lang="en-US" dirty="0"/>
              <a:t>. Then surprised us all by your initiative and how quickly you learned. With your help, we caught up on our financial audit.</a:t>
            </a:r>
          </a:p>
        </p:txBody>
      </p:sp>
    </p:spTree>
    <p:extLst>
      <p:ext uri="{BB962C8B-B14F-4D97-AF65-F5344CB8AC3E}">
        <p14:creationId xmlns:p14="http://schemas.microsoft.com/office/powerpoint/2010/main" val="2708360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909</TotalTime>
  <Words>132</Words>
  <Application>Microsoft Office PowerPoint</Application>
  <PresentationFormat>Widescreen</PresentationFormat>
  <Paragraphs>20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Karla</vt:lpstr>
      <vt:lpstr>Times New Roman</vt:lpstr>
      <vt:lpstr>Wingdings 3</vt:lpstr>
      <vt:lpstr>Wisp</vt:lpstr>
      <vt:lpstr>IMPROMTU SPEAKING</vt:lpstr>
      <vt:lpstr>Consider just a few situations of impromptu speaking: 1. Introducing yourself to an events. 2. Filling in for a late speaker. 3. You are asked to give a toast at a company party. 4. You get asked a question you did not prepare for while on a panel. 5. Job interview questions from left field.  </vt:lpstr>
      <vt:lpstr>6. You are interviewed by a reporter. 7. You get pulled into a meeting to give an update. 8. Say a goodbye speech to a departing employee. 9. Your college refers to you in the middle of a presentation for input.  </vt:lpstr>
      <vt:lpstr>F  A  T</vt:lpstr>
      <vt:lpstr>F = Feeling Share your honest feeling about the topic, circumstance or person. If you feel excited to be there then, that’s the impression that you share (remember to stay close to the truth) </vt:lpstr>
      <vt:lpstr>A= Anecdote Share a relevant story. Most of the time, I share my first experience with the topic. For example, if it’s a car, then I share a story about my first car in college. If it’s a person, then I share my first experience meeting the person. It does not have to be that way. </vt:lpstr>
      <vt:lpstr>T = Tie Back After you are done with the anecdote, make sure you tie it back to the topic you are talking about. Example, if you are doing a toast for a departing coworker, and you share the story of the first time you meet her, you can tie back by saying, that after that event, you knew that she was destined for big things and that she will be missed when she leaves. </vt:lpstr>
      <vt:lpstr>F: Feeling I want to thank Michael, Amey, and Kira for working with our department over the summer. Their work is greatly appreciated, and I don’t know how we would have done it without them (only say it this way if it’s the truth). </vt:lpstr>
      <vt:lpstr>A: Anecdote I remember your first day. You were all quiet, taking notes and probably thinking oh my god what a mess. Then surprised us all by your initiative and how quickly you learned. With your help, we caught up on our financial audit.</vt:lpstr>
      <vt:lpstr>T: Tie back We were so thankful to have you this summer and wanted to wish you the best in your academic career next year. I know some of you will be graduating, and I look forward to hearing from you. I hope you would consider coming back to work with us. Good luck! </vt:lpstr>
      <vt:lpstr>Tips for performing – and presenting – under unexpected pressure.  1. Be confident  2. Focus on the audience  3. Less is more  -Keep it short and to the point. Remember the Power of 3 – stick to three key points. </vt:lpstr>
      <vt:lpstr>4. Have a structure -In the main section use a simple structure. For example: -          Past / Present/ future -          Cause / Effect / Remedy -          Before / The Event / The Result  5. Primacy and recency  -The audience will remember the first and last things you say. </vt:lpstr>
      <vt:lpstr>6. Talk conversationally  - Imagine you are speaking to your best friend and let yourself be authentic and natural.  7. Personalise your speech &amp; have a relevant story  - Share from personal experience. No need to research, no need to investigate, and no need to memorize anything. </vt:lpstr>
      <vt:lpstr>8. Demonstrate powerful body language   9. Use a credible voice tone  -Deliver your words slowly and use pauses.  10. Turn your impromptu session into a Q&amp;A session </vt:lpstr>
      <vt:lpstr>Tell us about a challenge that you experienced and how you overcame it. </vt:lpstr>
      <vt:lpstr> Lets assume you won 1 million Jackpot, what would you do it?</vt:lpstr>
      <vt:lpstr>The power of words </vt:lpstr>
      <vt:lpstr>How do you see yourself ten years from now? </vt:lpstr>
      <vt:lpstr>What will you do if you find out your current parents are not your biological parents?</vt:lpstr>
      <vt:lpstr>If you were given the chance to change something from the past, what would it be? </vt:lpstr>
    </vt:vector>
  </TitlesOfParts>
  <Company>TEMAOS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IMPROMTU SPEAKING</dc:title>
  <dc:creator>user</dc:creator>
  <cp:lastModifiedBy>user</cp:lastModifiedBy>
  <cp:revision>16</cp:revision>
  <dcterms:created xsi:type="dcterms:W3CDTF">2019-01-20T13:05:23Z</dcterms:created>
  <dcterms:modified xsi:type="dcterms:W3CDTF">2019-01-21T04:14:34Z</dcterms:modified>
</cp:coreProperties>
</file>