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4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0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0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3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D954-84EF-4E9E-AC57-3828980EF19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FCBC-5F8D-4C0E-9CE4-F89AC8FB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2052257"/>
            <a:ext cx="10825767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300" b="1" dirty="0" smtClean="0"/>
              <a:t>Pretense Listening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This involves more hearing than listening. It means pretending through facial expressions that one is listening to the communicated message when actually one is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5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2721958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Concentration </a:t>
            </a:r>
            <a:br>
              <a:rPr lang="en-US" dirty="0" smtClean="0"/>
            </a:br>
            <a:r>
              <a:rPr lang="en-US" dirty="0" smtClean="0"/>
              <a:t>Eye Contact</a:t>
            </a:r>
            <a:br>
              <a:rPr lang="en-US" dirty="0" smtClean="0"/>
            </a:br>
            <a:r>
              <a:rPr lang="en-US" dirty="0" smtClean="0"/>
              <a:t>Body Language</a:t>
            </a:r>
            <a:br>
              <a:rPr lang="en-US" dirty="0" smtClean="0"/>
            </a:br>
            <a:r>
              <a:rPr lang="en-US" dirty="0" smtClean="0"/>
              <a:t>Avoid Interruption</a:t>
            </a:r>
            <a:br>
              <a:rPr lang="en-US" dirty="0" smtClean="0"/>
            </a:br>
            <a:r>
              <a:rPr lang="en-US" dirty="0" smtClean="0"/>
              <a:t>Ask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90" y="854930"/>
            <a:ext cx="9386272" cy="524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45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2" y="3522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Stages of Listening</a:t>
            </a:r>
            <a:endParaRPr lang="en-US" sz="4800" b="1" dirty="0"/>
          </a:p>
        </p:txBody>
      </p:sp>
      <p:pic>
        <p:nvPicPr>
          <p:cNvPr id="2050" name="Picture 2" descr="https://saylordotorg.github.io/text_stand-up-speak-out-the-practice-and-ethics-of-public-speaking/section_07/281622b89ed2255bc5ae23deef0a93a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00"/>
          <a:stretch/>
        </p:blipFill>
        <p:spPr bwMode="auto">
          <a:xfrm>
            <a:off x="206061" y="2071016"/>
            <a:ext cx="4520485" cy="299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saylordotorg.github.io/text_stand-up-speak-out-the-practice-and-ethics-of-public-speaking/section_07/281622b89ed2255bc5ae23deef0a93a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1" r="21667"/>
          <a:stretch/>
        </p:blipFill>
        <p:spPr bwMode="auto">
          <a:xfrm>
            <a:off x="4726546" y="2071016"/>
            <a:ext cx="2343955" cy="299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aylordotorg.github.io/text_stand-up-speak-out-the-practice-and-ethics-of-public-speaking/section_07/281622b89ed2255bc5ae23deef0a93a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1"/>
          <a:stretch/>
        </p:blipFill>
        <p:spPr bwMode="auto">
          <a:xfrm>
            <a:off x="7031866" y="2071016"/>
            <a:ext cx="2537137" cy="299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aylordotorg.github.io/text_stand-up-speak-out-the-practice-and-ethics-of-public-speaking/section_07/281622b89ed2255bc5ae23deef0a93a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4" r="41111"/>
          <a:stretch/>
        </p:blipFill>
        <p:spPr bwMode="auto">
          <a:xfrm>
            <a:off x="9569003" y="2071016"/>
            <a:ext cx="2369714" cy="299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0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7" y="173028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Receiving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first stage of the listening process is the receiving stage, which involves hearing and attending.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8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1" y="2541654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Understanding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This is the stage during which the listener determines the context and meanings of the words he or she hears.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9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93" y="2232561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900" b="1" dirty="0" smtClean="0"/>
              <a:t>Evaluating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-it allows </a:t>
            </a:r>
            <a:r>
              <a:rPr lang="en-US" dirty="0"/>
              <a:t>the listener to form an opinion of what they heard and, if necessary, to begin developing a response.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5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93" y="1743166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/>
              <a:t>Responding</a:t>
            </a:r>
            <a:br>
              <a:rPr lang="en-US" sz="4800" b="1" dirty="0" smtClean="0"/>
            </a:br>
            <a:r>
              <a:rPr lang="en-US" sz="4800" b="1" dirty="0" smtClean="0"/>
              <a:t>-</a:t>
            </a:r>
            <a:r>
              <a:rPr lang="en-US" dirty="0" smtClean="0"/>
              <a:t>the </a:t>
            </a:r>
            <a:r>
              <a:rPr lang="en-US" dirty="0"/>
              <a:t>listener provides verbal and/or nonverbal reactions based on short- or long-term memory. 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2901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4" y="2090895"/>
            <a:ext cx="11718701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Remembering</a:t>
            </a:r>
            <a:r>
              <a:rPr lang="en-US" dirty="0"/>
              <a:t> </a:t>
            </a:r>
            <a:r>
              <a:rPr lang="en-US" dirty="0" smtClean="0"/>
              <a:t>what </a:t>
            </a:r>
            <a:r>
              <a:rPr lang="en-US" dirty="0"/>
              <a:t>you hear is key to effective listening.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1794679"/>
            <a:ext cx="10825767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300" b="1" dirty="0"/>
              <a:t>Selective Listening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Listening</a:t>
            </a:r>
            <a:r>
              <a:rPr lang="en-US" dirty="0"/>
              <a:t> is done only partly or selectively. It involves selecting the desired part of the message and ignoring the undesired part of the message. </a:t>
            </a:r>
          </a:p>
        </p:txBody>
      </p:sp>
    </p:spTree>
    <p:extLst>
      <p:ext uri="{BB962C8B-B14F-4D97-AF65-F5344CB8AC3E}">
        <p14:creationId xmlns:p14="http://schemas.microsoft.com/office/powerpoint/2010/main" val="180338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34" y="3064668"/>
            <a:ext cx="11705823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400" b="1" dirty="0" smtClean="0"/>
              <a:t>Discriminative Listening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-whereby the difference between different sounds is identified. If you cannot hear difference then you cannot make sense of the meaning that is expressed.</a:t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38200" y="3727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0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927" y="18333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/>
              <a:t>Barriers of Listening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9861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32" y="3237114"/>
            <a:ext cx="11203547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300" b="1" dirty="0" smtClean="0"/>
              <a:t>Low Concentration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 not taking time to minimize external distractions</a:t>
            </a:r>
            <a:br>
              <a:rPr lang="en-US" dirty="0"/>
            </a:br>
            <a:r>
              <a:rPr lang="en-US" dirty="0"/>
              <a:t>- pretending to pay attention when you are really thinking about something completely different or daydreaming.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0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4" y="2864304"/>
            <a:ext cx="12011696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Jumping </a:t>
            </a:r>
            <a:r>
              <a:rPr lang="en-US" b="1" dirty="0"/>
              <a:t>to conclusions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 responding in a manner that is not expected, out of place, or </a:t>
            </a:r>
            <a:r>
              <a:rPr lang="en-US" dirty="0" smtClean="0"/>
              <a:t>inappropriate</a:t>
            </a:r>
            <a:br>
              <a:rPr lang="en-US" dirty="0" smtClean="0"/>
            </a:br>
            <a:r>
              <a:rPr lang="en-US" b="1" dirty="0" smtClean="0"/>
              <a:t>Interrupting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 interrupting someone who is speaking in order to speak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5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77" y="3791583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Lack of Prioritization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 multitasking, or being engaged in other activity, as you are listening to someone else</a:t>
            </a:r>
            <a:br>
              <a:rPr lang="en-US" dirty="0"/>
            </a:br>
            <a:r>
              <a:rPr lang="en-US" dirty="0"/>
              <a:t>- being unable to offer feedback or a response when asked to do so;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3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4358253"/>
            <a:ext cx="11006071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Evaluating and judging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 not paying attention to those unspoken things that are a part of body language;</a:t>
            </a:r>
            <a:br>
              <a:rPr lang="en-US" dirty="0"/>
            </a:br>
            <a:r>
              <a:rPr lang="en-US" dirty="0"/>
              <a:t>-Focusing on Style, Not </a:t>
            </a:r>
            <a:r>
              <a:rPr lang="en-US" dirty="0" smtClean="0"/>
              <a:t>Substance</a:t>
            </a:r>
            <a:br>
              <a:rPr lang="en-US" dirty="0" smtClean="0"/>
            </a:br>
            <a:r>
              <a:rPr lang="en-US" b="1" dirty="0" smtClean="0"/>
              <a:t>Selective </a:t>
            </a:r>
            <a:r>
              <a:rPr lang="en-US" b="1" dirty="0"/>
              <a:t>listening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 tuning out what you hear because you find it </a:t>
            </a:r>
            <a:r>
              <a:rPr lang="en-US" dirty="0" smtClean="0"/>
              <a:t>uninteresting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9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637" y="2296956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 smtClean="0"/>
              <a:t>Attributes demonstrates that you are listening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1792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38</Words>
  <Application>Microsoft Office PowerPoint</Application>
  <PresentationFormat>Widescreen</PresentationFormat>
  <Paragraphs>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Pretense Listening This involves more hearing than listening. It means pretending through facial expressions that one is listening to the communicated message when actually one is not.</vt:lpstr>
      <vt:lpstr>Selective Listening Listening is done only partly or selectively. It involves selecting the desired part of the message and ignoring the undesired part of the message. </vt:lpstr>
      <vt:lpstr>Discriminative Listening -whereby the difference between different sounds is identified. If you cannot hear difference then you cannot make sense of the meaning that is expressed. </vt:lpstr>
      <vt:lpstr>Barriers of Listening</vt:lpstr>
      <vt:lpstr>Low Concentration - not taking time to minimize external distractions - pretending to pay attention when you are really thinking about something completely different or daydreaming.  </vt:lpstr>
      <vt:lpstr> Jumping to conclusions. - responding in a manner that is not expected, out of place, or inappropriate Interrupting - interrupting someone who is speaking in order to speak </vt:lpstr>
      <vt:lpstr>Lack of Prioritization - multitasking, or being engaged in other activity, as you are listening to someone else - being unable to offer feedback or a response when asked to do so;  </vt:lpstr>
      <vt:lpstr> Evaluating and judging - not paying attention to those unspoken things that are a part of body language; -Focusing on Style, Not Substance Selective listening - tuning out what you hear because you find it uninteresting     </vt:lpstr>
      <vt:lpstr>Attributes demonstrates that you are listening</vt:lpstr>
      <vt:lpstr>Concentration  Eye Contact Body Language Avoid Interruption Ask Question</vt:lpstr>
      <vt:lpstr>PowerPoint Presentation</vt:lpstr>
      <vt:lpstr>Stages of Listening</vt:lpstr>
      <vt:lpstr>Receiving The first stage of the listening process is the receiving stage, which involves hearing and attending.</vt:lpstr>
      <vt:lpstr>Understanding This is the stage during which the listener determines the context and meanings of the words he or she hears. </vt:lpstr>
      <vt:lpstr>Evaluating -it allows the listener to form an opinion of what they heard and, if necessary, to begin developing a response. </vt:lpstr>
      <vt:lpstr>Responding -the listener provides verbal and/or nonverbal reactions based on short- or long-term memory. </vt:lpstr>
      <vt:lpstr>Remembering what you hear is key to effective listening. 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Barriers of Listening - listening without making eye contact with the person speaking; - not taking time to minimize external distractions; - responding in a manner that is not expected, out of place, or inappropriate</dc:title>
  <dc:creator>jongki song</dc:creator>
  <cp:lastModifiedBy>jongki song</cp:lastModifiedBy>
  <cp:revision>19</cp:revision>
  <dcterms:created xsi:type="dcterms:W3CDTF">2018-11-16T03:01:25Z</dcterms:created>
  <dcterms:modified xsi:type="dcterms:W3CDTF">2018-11-19T01:22:10Z</dcterms:modified>
</cp:coreProperties>
</file>