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Types of Listening&#10;â¢ Appreciative Listening&#10;â¢ Emphatic Listening&#10;â¢ Comprehensive/Active Listening&#10;â¢ Critical/ Analytical L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" r="3800"/>
          <a:stretch/>
        </p:blipFill>
        <p:spPr bwMode="auto">
          <a:xfrm>
            <a:off x="541940" y="193182"/>
            <a:ext cx="10662680" cy="66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0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preciative Listening&#10;-listening for pleasure and&#10;enjoyment, as when we listen to&#10;music, to a comedy routine, or to an&#10;en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" r="3802"/>
          <a:stretch/>
        </p:blipFill>
        <p:spPr bwMode="auto">
          <a:xfrm>
            <a:off x="477592" y="128788"/>
            <a:ext cx="10876208" cy="67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6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Emphatic Listening&#10;-listening to provide emotional&#10;support for the speaker, as when a&#10;psychiatrist listens to a patient or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" r="3800"/>
          <a:stretch/>
        </p:blipFill>
        <p:spPr bwMode="auto">
          <a:xfrm>
            <a:off x="284363" y="103030"/>
            <a:ext cx="11069437" cy="67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-focuses on understanding and&#10;identifying with a personâs situation,&#10;feelings, or motives&#10;-there is an attempt to understa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" r="3376"/>
          <a:stretch/>
        </p:blipFill>
        <p:spPr bwMode="auto">
          <a:xfrm>
            <a:off x="516184" y="128788"/>
            <a:ext cx="10837616" cy="67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8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-listener does not necessarily agree or&#10;feel the same way with the speaker&#10;instead understand the type and&#10;intensity of fe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3378"/>
          <a:stretch/>
        </p:blipFill>
        <p:spPr bwMode="auto">
          <a:xfrm>
            <a:off x="838200" y="321972"/>
            <a:ext cx="10515600" cy="653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7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omprehensive/&#10;Active Listening&#10;-listening to understand the message of a&#10;speaker, as when we attend a classroom&#10;lecture o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" r="3166"/>
          <a:stretch/>
        </p:blipFill>
        <p:spPr bwMode="auto">
          <a:xfrm>
            <a:off x="838200" y="309092"/>
            <a:ext cx="10515600" cy="65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8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-focuses on accurately understanding the&#10;meaning of the speakerâs words while&#10;simultaneously interpreting non-verbal cues&#10;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" r="3166"/>
          <a:stretch/>
        </p:blipFill>
        <p:spPr bwMode="auto">
          <a:xfrm>
            <a:off x="838199" y="450760"/>
            <a:ext cx="10515601" cy="640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05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ritical/ Analytical Listening&#10;-focuses on evaluating whether a message is&#10;logical and reasonable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" r="3590"/>
          <a:stretch/>
        </p:blipFill>
        <p:spPr bwMode="auto">
          <a:xfrm>
            <a:off x="838200" y="321972"/>
            <a:ext cx="10515600" cy="653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4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-asks you to make judgements based on your&#10;evaluation of the speakerâs arguments&#10;-challenges the speakerâs message by&#10;eval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 r="3802"/>
          <a:stretch/>
        </p:blipFill>
        <p:spPr bwMode="auto">
          <a:xfrm>
            <a:off x="838200" y="540913"/>
            <a:ext cx="10515600" cy="63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37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 of Listening - listening without making eye contact with the person speaking; - not taking time to minimize external distractions; - responding in a manner that is not expected, out of place, or inappropriate</dc:title>
  <dc:creator>jongki song</dc:creator>
  <cp:lastModifiedBy>jongki song</cp:lastModifiedBy>
  <cp:revision>14</cp:revision>
  <dcterms:created xsi:type="dcterms:W3CDTF">2018-11-16T03:01:25Z</dcterms:created>
  <dcterms:modified xsi:type="dcterms:W3CDTF">2018-11-18T13:23:35Z</dcterms:modified>
</cp:coreProperties>
</file>