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2C2932-CBB6-49E9-AF4C-C5B681B25F6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141258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2C2932-CBB6-49E9-AF4C-C5B681B25F6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425570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2C2932-CBB6-49E9-AF4C-C5B681B25F6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38F62-4506-4279-BA0E-662DD400806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8903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2C2932-CBB6-49E9-AF4C-C5B681B25F6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399475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2C2932-CBB6-49E9-AF4C-C5B681B25F6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38F62-4506-4279-BA0E-662DD40080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4497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2C2932-CBB6-49E9-AF4C-C5B681B25F6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1728833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2C2932-CBB6-49E9-AF4C-C5B681B25F6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2910003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2C2932-CBB6-49E9-AF4C-C5B681B25F6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195026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2C2932-CBB6-49E9-AF4C-C5B681B25F6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296324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2C2932-CBB6-49E9-AF4C-C5B681B25F68}"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129155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2C2932-CBB6-49E9-AF4C-C5B681B25F68}"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351850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2C2932-CBB6-49E9-AF4C-C5B681B25F68}" type="datetimeFigureOut">
              <a:rPr lang="en-US" smtClean="0"/>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126241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2C2932-CBB6-49E9-AF4C-C5B681B25F68}"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12368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C2932-CBB6-49E9-AF4C-C5B681B25F68}" type="datetimeFigureOut">
              <a:rPr lang="en-US" smtClean="0"/>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315279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2C2932-CBB6-49E9-AF4C-C5B681B25F68}"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134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2C2932-CBB6-49E9-AF4C-C5B681B25F68}"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38F62-4506-4279-BA0E-662DD400806D}" type="slidenum">
              <a:rPr lang="en-US" smtClean="0"/>
              <a:t>‹#›</a:t>
            </a:fld>
            <a:endParaRPr lang="en-US"/>
          </a:p>
        </p:txBody>
      </p:sp>
    </p:spTree>
    <p:extLst>
      <p:ext uri="{BB962C8B-B14F-4D97-AF65-F5344CB8AC3E}">
        <p14:creationId xmlns:p14="http://schemas.microsoft.com/office/powerpoint/2010/main" val="188541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2C2932-CBB6-49E9-AF4C-C5B681B25F68}" type="datetimeFigureOut">
              <a:rPr lang="en-US" smtClean="0"/>
              <a:t>11/26/2018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E38F62-4506-4279-BA0E-662DD400806D}" type="slidenum">
              <a:rPr lang="en-US" smtClean="0"/>
              <a:t>‹#›</a:t>
            </a:fld>
            <a:endParaRPr lang="en-US"/>
          </a:p>
        </p:txBody>
      </p:sp>
    </p:spTree>
    <p:extLst>
      <p:ext uri="{BB962C8B-B14F-4D97-AF65-F5344CB8AC3E}">
        <p14:creationId xmlns:p14="http://schemas.microsoft.com/office/powerpoint/2010/main" val="3728539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186" y="1429556"/>
            <a:ext cx="9337183" cy="3258354"/>
          </a:xfrm>
        </p:spPr>
        <p:txBody>
          <a:bodyPr>
            <a:normAutofit/>
          </a:bodyPr>
          <a:lstStyle/>
          <a:p>
            <a:pPr algn="ctr"/>
            <a:r>
              <a:rPr lang="en-US" sz="5400" b="1" dirty="0">
                <a:solidFill>
                  <a:schemeClr val="tx1"/>
                </a:solidFill>
              </a:rPr>
              <a:t>How does your posture affect the way you use your voice?</a:t>
            </a:r>
            <a:r>
              <a:rPr lang="en-US" b="1" dirty="0"/>
              <a:t/>
            </a:r>
            <a:br>
              <a:rPr lang="en-US" b="1" dirty="0"/>
            </a:br>
            <a:endParaRPr lang="en-US" dirty="0"/>
          </a:p>
        </p:txBody>
      </p:sp>
    </p:spTree>
    <p:extLst>
      <p:ext uri="{BB962C8B-B14F-4D97-AF65-F5344CB8AC3E}">
        <p14:creationId xmlns:p14="http://schemas.microsoft.com/office/powerpoint/2010/main" val="30971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Posture affects vo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312" y="609600"/>
            <a:ext cx="9413148" cy="558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94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497030" y="545206"/>
            <a:ext cx="9084852" cy="4524315"/>
          </a:xfrm>
          <a:prstGeom prst="rect">
            <a:avLst/>
          </a:prstGeom>
        </p:spPr>
        <p:txBody>
          <a:bodyPr wrap="square">
            <a:spAutoFit/>
          </a:bodyPr>
          <a:lstStyle/>
          <a:p>
            <a:r>
              <a:rPr lang="en-US" sz="3600" dirty="0" smtClean="0"/>
              <a:t>Good speaking posture helps you to breathe properly and project your voice effectively. It also provides a good starting point from which to gesture or move your body in any direction. And by helping you to feel both alert and comfortable, it helps decrease nervous tension and minimize random, distracting movements. </a:t>
            </a:r>
            <a:endParaRPr lang="en-US" sz="3600" dirty="0"/>
          </a:p>
        </p:txBody>
      </p:sp>
    </p:spTree>
    <p:extLst>
      <p:ext uri="{BB962C8B-B14F-4D97-AF65-F5344CB8AC3E}">
        <p14:creationId xmlns:p14="http://schemas.microsoft.com/office/powerpoint/2010/main" val="221024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b="1" dirty="0">
                <a:solidFill>
                  <a:schemeClr val="tx1"/>
                </a:solidFill>
              </a:rPr>
              <a:t>What Is Good Posture?</a:t>
            </a:r>
            <a:r>
              <a:rPr lang="en-US" dirty="0">
                <a:solidFill>
                  <a:schemeClr val="tx1"/>
                </a:solidFill>
              </a:rPr>
              <a:t/>
            </a:r>
            <a:br>
              <a:rPr lang="en-US" dirty="0">
                <a:solidFill>
                  <a:schemeClr val="tx1"/>
                </a:solidFill>
              </a:rPr>
            </a:br>
            <a:r>
              <a:rPr lang="en-US" dirty="0">
                <a:solidFill>
                  <a:schemeClr val="tx1"/>
                </a:solidFill>
              </a:rPr>
              <a:t>To carry yourself with good posture, keep your back straight, chest out, and shoulders back. It might feel a bit strange at first if you're used to walking and sitting slouched.</a:t>
            </a:r>
            <a:endParaRPr lang="en-US" dirty="0">
              <a:solidFill>
                <a:schemeClr val="tx1"/>
              </a:solidFill>
            </a:endParaRPr>
          </a:p>
        </p:txBody>
      </p:sp>
    </p:spTree>
    <p:extLst>
      <p:ext uri="{BB962C8B-B14F-4D97-AF65-F5344CB8AC3E}">
        <p14:creationId xmlns:p14="http://schemas.microsoft.com/office/powerpoint/2010/main" val="331941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55" y="957329"/>
            <a:ext cx="8596668" cy="1320800"/>
          </a:xfrm>
        </p:spPr>
        <p:txBody>
          <a:bodyPr>
            <a:normAutofit fontScale="90000"/>
          </a:bodyPr>
          <a:lstStyle/>
          <a:p>
            <a:r>
              <a:rPr lang="en-US" sz="4800" dirty="0" smtClean="0">
                <a:solidFill>
                  <a:schemeClr val="tx1"/>
                </a:solidFill>
              </a:rPr>
              <a:t>GESTURES</a:t>
            </a:r>
            <a:br>
              <a:rPr lang="en-US" sz="4800" dirty="0" smtClean="0">
                <a:solidFill>
                  <a:schemeClr val="tx1"/>
                </a:solidFill>
              </a:rPr>
            </a:br>
            <a:r>
              <a:rPr lang="en-US" sz="4800" dirty="0" smtClean="0">
                <a:solidFill>
                  <a:schemeClr val="tx1"/>
                </a:solidFill>
              </a:rPr>
              <a:t>-it </a:t>
            </a:r>
            <a:r>
              <a:rPr lang="en-US" sz="4400" dirty="0" smtClean="0">
                <a:solidFill>
                  <a:schemeClr val="tx1"/>
                </a:solidFill>
              </a:rPr>
              <a:t>is </a:t>
            </a:r>
            <a:r>
              <a:rPr lang="en-US" sz="4400" dirty="0">
                <a:solidFill>
                  <a:schemeClr val="tx1"/>
                </a:solidFill>
              </a:rPr>
              <a:t>a specific bodily movement that reinforces a verbal message or conveys a particular thought or emotion. </a:t>
            </a:r>
            <a:endParaRPr lang="en-US" sz="4800" dirty="0">
              <a:solidFill>
                <a:schemeClr val="tx1"/>
              </a:solidFill>
            </a:endParaRPr>
          </a:p>
        </p:txBody>
      </p:sp>
    </p:spTree>
    <p:extLst>
      <p:ext uri="{BB962C8B-B14F-4D97-AF65-F5344CB8AC3E}">
        <p14:creationId xmlns:p14="http://schemas.microsoft.com/office/powerpoint/2010/main" val="15407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55" y="1111876"/>
            <a:ext cx="8596668" cy="1320800"/>
          </a:xfrm>
        </p:spPr>
        <p:txBody>
          <a:bodyPr>
            <a:normAutofit fontScale="90000"/>
          </a:bodyPr>
          <a:lstStyle/>
          <a:p>
            <a:pPr>
              <a:lnSpc>
                <a:spcPct val="150000"/>
              </a:lnSpc>
            </a:pPr>
            <a:r>
              <a:rPr lang="en-US" dirty="0" smtClean="0">
                <a:solidFill>
                  <a:schemeClr val="tx1"/>
                </a:solidFill>
              </a:rPr>
              <a:t>-must </a:t>
            </a:r>
            <a:r>
              <a:rPr lang="en-US" dirty="0">
                <a:solidFill>
                  <a:schemeClr val="tx1"/>
                </a:solidFill>
              </a:rPr>
              <a:t>be purposeful </a:t>
            </a:r>
            <a:r>
              <a:rPr lang="en-US" dirty="0" smtClean="0">
                <a:solidFill>
                  <a:schemeClr val="tx1"/>
                </a:solidFill>
              </a:rPr>
              <a:t/>
            </a:r>
            <a:br>
              <a:rPr lang="en-US" dirty="0" smtClean="0">
                <a:solidFill>
                  <a:schemeClr val="tx1"/>
                </a:solidFill>
              </a:rPr>
            </a:br>
            <a:r>
              <a:rPr lang="en-US" dirty="0" smtClean="0">
                <a:solidFill>
                  <a:schemeClr val="tx1"/>
                </a:solidFill>
              </a:rPr>
              <a:t>-they </a:t>
            </a:r>
            <a:r>
              <a:rPr lang="en-US" dirty="0">
                <a:solidFill>
                  <a:schemeClr val="tx1"/>
                </a:solidFill>
              </a:rPr>
              <a:t>must be visible to the audience. </a:t>
            </a:r>
            <a:r>
              <a:rPr lang="en-US" dirty="0" smtClean="0">
                <a:solidFill>
                  <a:schemeClr val="tx1"/>
                </a:solidFill>
              </a:rPr>
              <a:t/>
            </a:r>
            <a:br>
              <a:rPr lang="en-US" dirty="0" smtClean="0">
                <a:solidFill>
                  <a:schemeClr val="tx1"/>
                </a:solidFill>
              </a:rPr>
            </a:br>
            <a:r>
              <a:rPr lang="en-US" dirty="0" smtClean="0">
                <a:solidFill>
                  <a:schemeClr val="tx1"/>
                </a:solidFill>
              </a:rPr>
              <a:t>-it </a:t>
            </a:r>
            <a:r>
              <a:rPr lang="en-US" dirty="0">
                <a:solidFill>
                  <a:schemeClr val="tx1"/>
                </a:solidFill>
              </a:rPr>
              <a:t>must mean the same thing to the audience that they mean to the speaker</a:t>
            </a:r>
            <a:r>
              <a:rPr lang="en-US" dirty="0" smtClean="0">
                <a:solidFill>
                  <a:schemeClr val="tx1"/>
                </a:solidFill>
              </a:rPr>
              <a:t>.</a:t>
            </a:r>
            <a:br>
              <a:rPr lang="en-US" dirty="0" smtClean="0">
                <a:solidFill>
                  <a:schemeClr val="tx1"/>
                </a:solidFill>
              </a:rPr>
            </a:br>
            <a:r>
              <a:rPr lang="en-US" dirty="0" smtClean="0">
                <a:solidFill>
                  <a:schemeClr val="tx1"/>
                </a:solidFill>
              </a:rPr>
              <a:t>-</a:t>
            </a:r>
            <a:r>
              <a:rPr lang="en-US" dirty="0">
                <a:solidFill>
                  <a:schemeClr val="tx1"/>
                </a:solidFill>
              </a:rPr>
              <a:t>they must reflect what’s being said</a:t>
            </a:r>
            <a:endParaRPr lang="en-US" dirty="0">
              <a:solidFill>
                <a:schemeClr val="tx1"/>
              </a:solidFill>
            </a:endParaRPr>
          </a:p>
        </p:txBody>
      </p:sp>
    </p:spTree>
    <p:extLst>
      <p:ext uri="{BB962C8B-B14F-4D97-AF65-F5344CB8AC3E}">
        <p14:creationId xmlns:p14="http://schemas.microsoft.com/office/powerpoint/2010/main" val="209610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071973" cy="1320800"/>
          </a:xfrm>
        </p:spPr>
        <p:txBody>
          <a:bodyPr>
            <a:normAutofit fontScale="90000"/>
          </a:bodyPr>
          <a:lstStyle/>
          <a:p>
            <a:pPr>
              <a:lnSpc>
                <a:spcPct val="150000"/>
              </a:lnSpc>
            </a:pPr>
            <a:r>
              <a:rPr lang="en-US" dirty="0" smtClean="0">
                <a:solidFill>
                  <a:schemeClr val="tx1"/>
                </a:solidFill>
              </a:rPr>
              <a:t>-Clarify </a:t>
            </a:r>
            <a:r>
              <a:rPr lang="en-US" dirty="0">
                <a:solidFill>
                  <a:schemeClr val="tx1"/>
                </a:solidFill>
              </a:rPr>
              <a:t>and support your words. </a:t>
            </a:r>
            <a:br>
              <a:rPr lang="en-US" dirty="0">
                <a:solidFill>
                  <a:schemeClr val="tx1"/>
                </a:solidFill>
              </a:rPr>
            </a:br>
            <a:r>
              <a:rPr lang="en-US" dirty="0" smtClean="0">
                <a:solidFill>
                  <a:schemeClr val="tx1"/>
                </a:solidFill>
              </a:rPr>
              <a:t>-Dramatize </a:t>
            </a:r>
            <a:r>
              <a:rPr lang="en-US" dirty="0">
                <a:solidFill>
                  <a:schemeClr val="tx1"/>
                </a:solidFill>
              </a:rPr>
              <a:t>your ideas. </a:t>
            </a:r>
            <a:br>
              <a:rPr lang="en-US" dirty="0">
                <a:solidFill>
                  <a:schemeClr val="tx1"/>
                </a:solidFill>
              </a:rPr>
            </a:br>
            <a:r>
              <a:rPr lang="en-US" dirty="0" smtClean="0">
                <a:solidFill>
                  <a:schemeClr val="tx1"/>
                </a:solidFill>
              </a:rPr>
              <a:t>-Lend </a:t>
            </a:r>
            <a:r>
              <a:rPr lang="en-US" dirty="0">
                <a:solidFill>
                  <a:schemeClr val="tx1"/>
                </a:solidFill>
              </a:rPr>
              <a:t>emphasis and vitality to the spoken word.</a:t>
            </a:r>
            <a:br>
              <a:rPr lang="en-US" dirty="0">
                <a:solidFill>
                  <a:schemeClr val="tx1"/>
                </a:solidFill>
              </a:rPr>
            </a:br>
            <a:r>
              <a:rPr lang="en-US" dirty="0" smtClean="0">
                <a:solidFill>
                  <a:schemeClr val="tx1"/>
                </a:solidFill>
              </a:rPr>
              <a:t>-Help </a:t>
            </a:r>
            <a:r>
              <a:rPr lang="en-US" dirty="0">
                <a:solidFill>
                  <a:schemeClr val="tx1"/>
                </a:solidFill>
              </a:rPr>
              <a:t>dissipate nervous tension.  </a:t>
            </a:r>
            <a:br>
              <a:rPr lang="en-US" dirty="0">
                <a:solidFill>
                  <a:schemeClr val="tx1"/>
                </a:solidFill>
              </a:rPr>
            </a:br>
            <a:r>
              <a:rPr lang="en-US" dirty="0">
                <a:solidFill>
                  <a:schemeClr val="tx1"/>
                </a:solidFill>
              </a:rPr>
              <a:t>-Stimulate audience participation. </a:t>
            </a:r>
          </a:p>
        </p:txBody>
      </p:sp>
    </p:spTree>
    <p:extLst>
      <p:ext uri="{BB962C8B-B14F-4D97-AF65-F5344CB8AC3E}">
        <p14:creationId xmlns:p14="http://schemas.microsoft.com/office/powerpoint/2010/main" val="207047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b="1" dirty="0" smtClean="0">
                <a:solidFill>
                  <a:schemeClr val="tx1"/>
                </a:solidFill>
              </a:rPr>
              <a:t>Voice Tone</a:t>
            </a:r>
            <a:r>
              <a:rPr lang="en-US" dirty="0">
                <a:solidFill>
                  <a:schemeClr val="tx1"/>
                </a:solidFill>
              </a:rPr>
              <a:t/>
            </a:r>
            <a:br>
              <a:rPr lang="en-US" dirty="0">
                <a:solidFill>
                  <a:schemeClr val="tx1"/>
                </a:solidFill>
              </a:rPr>
            </a:br>
            <a:r>
              <a:rPr lang="en-US" dirty="0" smtClean="0">
                <a:solidFill>
                  <a:schemeClr val="tx1"/>
                </a:solidFill>
              </a:rPr>
              <a:t>-it is </a:t>
            </a:r>
            <a:r>
              <a:rPr lang="en-US" dirty="0">
                <a:solidFill>
                  <a:schemeClr val="tx1"/>
                </a:solidFill>
              </a:rPr>
              <a:t>all about speaking clearly and confidently. When you have good voice tone you can better communicate with other people which is so </a:t>
            </a:r>
            <a:r>
              <a:rPr lang="en-US" dirty="0" smtClean="0">
                <a:solidFill>
                  <a:schemeClr val="tx1"/>
                </a:solidFill>
              </a:rPr>
              <a:t>important especially conveying a message.</a:t>
            </a:r>
            <a:endParaRPr lang="en-US" dirty="0">
              <a:solidFill>
                <a:schemeClr val="tx1"/>
              </a:solidFill>
            </a:endParaRPr>
          </a:p>
        </p:txBody>
      </p:sp>
    </p:spTree>
    <p:extLst>
      <p:ext uri="{BB962C8B-B14F-4D97-AF65-F5344CB8AC3E}">
        <p14:creationId xmlns:p14="http://schemas.microsoft.com/office/powerpoint/2010/main" val="10037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520" y="2773251"/>
            <a:ext cx="8596668" cy="1320800"/>
          </a:xfrm>
        </p:spPr>
        <p:txBody>
          <a:bodyPr>
            <a:normAutofit/>
          </a:bodyPr>
          <a:lstStyle/>
          <a:p>
            <a:r>
              <a:rPr lang="en-US" sz="4800" dirty="0">
                <a:solidFill>
                  <a:schemeClr val="tx1"/>
                </a:solidFill>
              </a:rPr>
              <a:t>FACIAL EXPRESSIONS</a:t>
            </a:r>
          </a:p>
        </p:txBody>
      </p:sp>
    </p:spTree>
    <p:extLst>
      <p:ext uri="{BB962C8B-B14F-4D97-AF65-F5344CB8AC3E}">
        <p14:creationId xmlns:p14="http://schemas.microsoft.com/office/powerpoint/2010/main" val="1280367810"/>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627</TotalTime>
  <Words>89</Words>
  <Application>Microsoft Office PowerPoint</Application>
  <PresentationFormat>Widescreen</PresentationFormat>
  <Paragraphs>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How does your posture affect the way you use your voice? </vt:lpstr>
      <vt:lpstr>PowerPoint Presentation</vt:lpstr>
      <vt:lpstr>PowerPoint Presentation</vt:lpstr>
      <vt:lpstr>What Is Good Posture? To carry yourself with good posture, keep your back straight, chest out, and shoulders back. It might feel a bit strange at first if you're used to walking and sitting slouched.</vt:lpstr>
      <vt:lpstr>GESTURES -it is a specific bodily movement that reinforces a verbal message or conveys a particular thought or emotion. </vt:lpstr>
      <vt:lpstr>-must be purposeful  -they must be visible to the audience.  -it must mean the same thing to the audience that they mean to the speaker. -they must reflect what’s being said</vt:lpstr>
      <vt:lpstr>-Clarify and support your words.  -Dramatize your ideas.  -Lend emphasis and vitality to the spoken word. -Help dissipate nervous tension.   -Stimulate audience participation. </vt:lpstr>
      <vt:lpstr>Voice Tone -it is all about speaking clearly and confidently. When you have good voice tone you can better communicate with other people which is so important especially conveying a message.</vt:lpstr>
      <vt:lpstr>FACIAL EXPRESSIONS</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your posture affect the way you use your voice?</dc:title>
  <dc:creator>jongki song</dc:creator>
  <cp:lastModifiedBy>jongki song</cp:lastModifiedBy>
  <cp:revision>7</cp:revision>
  <dcterms:created xsi:type="dcterms:W3CDTF">2018-11-26T15:04:46Z</dcterms:created>
  <dcterms:modified xsi:type="dcterms:W3CDTF">2018-11-27T01:32:40Z</dcterms:modified>
</cp:coreProperties>
</file>