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8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7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5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EA4A-9EA5-4CC6-B7C9-4B00E7B4B65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ED39-C972-4C98-97C5-F4FFCB8B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active articulator does all or&#10;most of the movement when a&#10;speech sound is made. It is usually&#10;the lower lip or a par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30" y="0"/>
            <a:ext cx="8920029" cy="66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75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5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54" y="106451"/>
            <a:ext cx="8992667" cy="675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7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60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5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5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1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2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1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39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0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DESCRIPTIONS AND&#10;FUNCTIONS&#10;OF THE SPEECH ORGAN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52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8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/l/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68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17" y="0"/>
            <a:ext cx="8227352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37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12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23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1" y="0"/>
            <a:ext cx="8227352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2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8" y="0"/>
            <a:ext cx="8971491" cy="673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49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4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peech 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38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8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jongki song</dc:creator>
  <cp:lastModifiedBy>jongki song</cp:lastModifiedBy>
  <cp:revision>2</cp:revision>
  <dcterms:created xsi:type="dcterms:W3CDTF">2018-11-25T16:51:26Z</dcterms:created>
  <dcterms:modified xsi:type="dcterms:W3CDTF">2018-11-25T16:56:59Z</dcterms:modified>
</cp:coreProperties>
</file>