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34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4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9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245DFE1-E209-4E5D-B90D-396C143DD4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30A45D6-0820-4F33-82AA-8E1FDD72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1BA5-4A7C-42D4-9AA5-6125ECE0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67854"/>
            <a:ext cx="8689976" cy="1803475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Classification of  the organ of speech</a:t>
            </a:r>
            <a:br>
              <a:rPr lang="en-US" sz="4400" dirty="0"/>
            </a:br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D9E4-B3EC-4F07-B753-5540C9B50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577" y="1716473"/>
            <a:ext cx="7766936" cy="2373746"/>
          </a:xfrm>
        </p:spPr>
        <p:txBody>
          <a:bodyPr>
            <a:noAutofit/>
          </a:bodyPr>
          <a:lstStyle/>
          <a:p>
            <a:pPr algn="l"/>
            <a:r>
              <a:rPr lang="en-US" sz="3700" dirty="0"/>
              <a:t>There are two types of the Organ of Speech</a:t>
            </a:r>
          </a:p>
          <a:p>
            <a:pPr marL="457200" indent="-457200" algn="l">
              <a:buFontTx/>
              <a:buChar char="-"/>
            </a:pPr>
            <a:r>
              <a:rPr lang="en-US" sz="3700" dirty="0"/>
              <a:t>Active Organ of speech</a:t>
            </a:r>
          </a:p>
          <a:p>
            <a:pPr marL="457200" indent="-457200" algn="l">
              <a:buFontTx/>
              <a:buChar char="-"/>
            </a:pPr>
            <a:r>
              <a:rPr lang="en-US" sz="3700" dirty="0"/>
              <a:t>Passive Organ of speech</a:t>
            </a:r>
          </a:p>
        </p:txBody>
      </p:sp>
    </p:spTree>
    <p:extLst>
      <p:ext uri="{BB962C8B-B14F-4D97-AF65-F5344CB8AC3E}">
        <p14:creationId xmlns:p14="http://schemas.microsoft.com/office/powerpoint/2010/main" val="33270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1C2-75CC-4BE5-BAC8-3EB381A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Active Organ of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2BA1-A48B-44CC-BD67-A614951C60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active organ of speech is the articulator that does all or most of </a:t>
            </a:r>
          </a:p>
          <a:p>
            <a:pPr marL="0" indent="0">
              <a:buNone/>
            </a:pPr>
            <a:r>
              <a:rPr lang="en-US" dirty="0"/>
              <a:t>   the movement when a speech is made. The active organ speech is   </a:t>
            </a:r>
          </a:p>
          <a:p>
            <a:pPr marL="0" indent="0">
              <a:buNone/>
            </a:pPr>
            <a:r>
              <a:rPr lang="en-US" dirty="0"/>
              <a:t>     usually the lower lip or some part of the tongue , because the    </a:t>
            </a:r>
          </a:p>
          <a:p>
            <a:pPr marL="0" indent="0">
              <a:buNone/>
            </a:pPr>
            <a:r>
              <a:rPr lang="en-US" dirty="0"/>
              <a:t>     tongue and lower lip are free moving. </a:t>
            </a:r>
          </a:p>
        </p:txBody>
      </p:sp>
    </p:spTree>
    <p:extLst>
      <p:ext uri="{BB962C8B-B14F-4D97-AF65-F5344CB8AC3E}">
        <p14:creationId xmlns:p14="http://schemas.microsoft.com/office/powerpoint/2010/main" val="26146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3668-0BEB-4247-9F11-183A5C8C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87" y="630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Example of Active articulator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B157-CE4B-4AA7-A8E3-56A77A8B65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84" y="961078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3600" dirty="0">
                <a:solidFill>
                  <a:srgbClr val="FF0000"/>
                </a:solidFill>
              </a:rPr>
              <a:t>Tongue</a:t>
            </a:r>
          </a:p>
          <a:p>
            <a:pPr marL="0" indent="0">
              <a:buNone/>
            </a:pPr>
            <a:r>
              <a:rPr lang="en-US" dirty="0"/>
              <a:t>The most important active articulator is the tongue</a:t>
            </a:r>
          </a:p>
          <a:p>
            <a:pPr>
              <a:buFontTx/>
              <a:buChar char="-"/>
            </a:pPr>
            <a:r>
              <a:rPr lang="en-US" sz="44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Lower lip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The lower lip is other active articulator.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3CB92-D085-4FA6-A98A-41F2B3C6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54" y="2712113"/>
            <a:ext cx="4650062" cy="35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401F-0E69-42BB-85DA-DECF0BD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43A8-4FE5-4625-82E7-E70418D53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59" y="4543608"/>
            <a:ext cx="12113342" cy="1461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Please to be continued with my teammate…</a:t>
            </a:r>
          </a:p>
        </p:txBody>
      </p:sp>
    </p:spTree>
    <p:extLst>
      <p:ext uri="{BB962C8B-B14F-4D97-AF65-F5344CB8AC3E}">
        <p14:creationId xmlns:p14="http://schemas.microsoft.com/office/powerpoint/2010/main" val="19391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9F17-2714-4635-8798-27272E1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7AA8-3AE1-4F37-B57A-EF4B4738C3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03163"/>
          </a:xfrm>
        </p:spPr>
        <p:txBody>
          <a:bodyPr>
            <a:normAutofit/>
          </a:bodyPr>
          <a:lstStyle/>
          <a:p>
            <a:r>
              <a:rPr lang="en-US" sz="4000" dirty="0"/>
              <a:t>Articulator is an organ in the mouth used for making speech  such as tongue, mouth or teeth. </a:t>
            </a:r>
          </a:p>
          <a:p>
            <a:r>
              <a:rPr lang="en-US" sz="4000" dirty="0"/>
              <a:t> organ is a part of the body has a particular purpose</a:t>
            </a:r>
          </a:p>
          <a:p>
            <a:r>
              <a:rPr lang="en-US" sz="4000" dirty="0"/>
              <a:t>The active articulator is usually the upper jaw, upper teeth, roof of the mouth, </a:t>
            </a:r>
          </a:p>
        </p:txBody>
      </p:sp>
    </p:spTree>
    <p:extLst>
      <p:ext uri="{BB962C8B-B14F-4D97-AF65-F5344CB8AC3E}">
        <p14:creationId xmlns:p14="http://schemas.microsoft.com/office/powerpoint/2010/main" val="14957575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267</TotalTime>
  <Words>163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Classification of  the organ of speech  </vt:lpstr>
      <vt:lpstr>What is the Active Organ of Speech?</vt:lpstr>
      <vt:lpstr>Example of Active articulator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Speech Organ</dc:title>
  <dc:creator>Lab Daro</dc:creator>
  <cp:lastModifiedBy>Lab Daro</cp:lastModifiedBy>
  <cp:revision>15</cp:revision>
  <dcterms:created xsi:type="dcterms:W3CDTF">2018-11-25T17:39:35Z</dcterms:created>
  <dcterms:modified xsi:type="dcterms:W3CDTF">2018-11-26T06:09:09Z</dcterms:modified>
</cp:coreProperties>
</file>