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keat yeoh" initials="sy" lastIdx="1" clrIdx="0">
    <p:extLst>
      <p:ext uri="{19B8F6BF-5375-455C-9EA6-DF929625EA0E}">
        <p15:presenceInfo xmlns:p15="http://schemas.microsoft.com/office/powerpoint/2012/main" userId="bf5d6860febc72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5T19:52:04.49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3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6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2325FA-9C17-42A1-B97B-61068230D08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F53888-9A8D-4D4E-B8EF-360073E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How to Control Nonverbal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Presented by Group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65" y="3038929"/>
            <a:ext cx="3891987" cy="3416300"/>
          </a:xfrm>
        </p:spPr>
      </p:pic>
      <p:sp>
        <p:nvSpPr>
          <p:cNvPr id="7" name="TextBox 6"/>
          <p:cNvSpPr txBox="1"/>
          <p:nvPr/>
        </p:nvSpPr>
        <p:spPr>
          <a:xfrm>
            <a:off x="2644412" y="2381376"/>
            <a:ext cx="578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What is Nonverbal Communication?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62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Bad effect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87" y="2490288"/>
            <a:ext cx="3787795" cy="3416300"/>
          </a:xfrm>
        </p:spPr>
      </p:pic>
      <p:sp>
        <p:nvSpPr>
          <p:cNvPr id="5" name="TextBox 4"/>
          <p:cNvSpPr txBox="1"/>
          <p:nvPr/>
        </p:nvSpPr>
        <p:spPr>
          <a:xfrm>
            <a:off x="1262743" y="3056709"/>
            <a:ext cx="4580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May be misunderstood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May contradict the meanings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Nod indicates positive meaning while winking may contradict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create tension in conversations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9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240" y="2516415"/>
            <a:ext cx="4206830" cy="34163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98469" y="3091181"/>
            <a:ext cx="451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Pay attention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Looks for conflicting behaviour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Voice tone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Eye contacts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Asking question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Be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12" y="2264228"/>
            <a:ext cx="4687058" cy="42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2263"/>
          </a:xfrm>
        </p:spPr>
      </p:pic>
    </p:spTree>
    <p:extLst>
      <p:ext uri="{BB962C8B-B14F-4D97-AF65-F5344CB8AC3E}">
        <p14:creationId xmlns:p14="http://schemas.microsoft.com/office/powerpoint/2010/main" val="12436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53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How to Control Nonverbal Communication</vt:lpstr>
      <vt:lpstr>Definition</vt:lpstr>
      <vt:lpstr>Bad effect</vt:lpstr>
      <vt:lpstr>Tips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Nonverbal Communication</dc:title>
  <dc:creator>sonkeat yeoh</dc:creator>
  <cp:lastModifiedBy>sonkeat yeoh</cp:lastModifiedBy>
  <cp:revision>8</cp:revision>
  <dcterms:created xsi:type="dcterms:W3CDTF">2018-12-05T12:07:54Z</dcterms:created>
  <dcterms:modified xsi:type="dcterms:W3CDTF">2018-12-05T13:40:28Z</dcterms:modified>
</cp:coreProperties>
</file>