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73" r:id="rId5"/>
    <p:sldId id="274" r:id="rId6"/>
    <p:sldId id="258" r:id="rId7"/>
    <p:sldId id="271" r:id="rId8"/>
    <p:sldId id="261" r:id="rId9"/>
    <p:sldId id="262" r:id="rId10"/>
    <p:sldId id="27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7EF87-51C0-4251-90AC-56E5C55463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NON-Verbal Communication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42212-1EA8-4011-AA64-0A40BD8908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Differences Between Nationalities</a:t>
            </a:r>
          </a:p>
        </p:txBody>
      </p:sp>
    </p:spTree>
    <p:extLst>
      <p:ext uri="{BB962C8B-B14F-4D97-AF65-F5344CB8AC3E}">
        <p14:creationId xmlns:p14="http://schemas.microsoft.com/office/powerpoint/2010/main" val="83716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FF7EA-6F2E-4D36-BAB1-81FF22CC0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Japanese train station during rush hour">
            <a:hlinkClick r:id="" action="ppaction://media"/>
            <a:extLst>
              <a:ext uri="{FF2B5EF4-FFF2-40B4-BE49-F238E27FC236}">
                <a16:creationId xmlns:a16="http://schemas.microsoft.com/office/drawing/2014/main" id="{4EE6F4C3-3D66-4EEF-9BB0-CAB5DF9FC356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580526" y="792682"/>
            <a:ext cx="7030946" cy="5272635"/>
          </a:xfrm>
        </p:spPr>
      </p:pic>
    </p:spTree>
    <p:extLst>
      <p:ext uri="{BB962C8B-B14F-4D97-AF65-F5344CB8AC3E}">
        <p14:creationId xmlns:p14="http://schemas.microsoft.com/office/powerpoint/2010/main" val="343063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45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62EB8E-1692-4A85-B63B-EC123CAE6A09}"/>
              </a:ext>
            </a:extLst>
          </p:cNvPr>
          <p:cNvSpPr txBox="1"/>
          <p:nvPr/>
        </p:nvSpPr>
        <p:spPr>
          <a:xfrm>
            <a:off x="3723625" y="1172593"/>
            <a:ext cx="4744747" cy="186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500" dirty="0"/>
              <a:t>THE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BFA05-5972-4E77-9175-763E6D54EAF2}"/>
              </a:ext>
            </a:extLst>
          </p:cNvPr>
          <p:cNvSpPr txBox="1"/>
          <p:nvPr/>
        </p:nvSpPr>
        <p:spPr>
          <a:xfrm>
            <a:off x="-85725" y="4106912"/>
            <a:ext cx="12363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THANKS YOU FOR PAYING ATTEND TO OUR PRESENTATION.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C681EF-5891-41D6-8D08-7FEB373F7E82}"/>
              </a:ext>
            </a:extLst>
          </p:cNvPr>
          <p:cNvSpPr/>
          <p:nvPr/>
        </p:nvSpPr>
        <p:spPr>
          <a:xfrm>
            <a:off x="4816238" y="2407158"/>
            <a:ext cx="2672526" cy="156966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96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45127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5274F-4FC1-4A04-B6F2-D8B3F937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Eye 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369EC-DB06-461F-B0D6-339CF6CB0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701259"/>
            <a:ext cx="10554574" cy="363651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United States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Western Europe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Middle East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Asian, Latin, America, and Africa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76B3C-E8AE-4EAD-A489-753C7666D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358" y="2995752"/>
            <a:ext cx="5523266" cy="294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0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B603D-1D92-435D-9F10-25E84DAFC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Movement and Posture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FD8F9-5746-4463-93FF-6CBB6F924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553" y="2588046"/>
            <a:ext cx="4214842" cy="363651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America</a:t>
            </a:r>
          </a:p>
          <a:p>
            <a:pPr algn="just"/>
            <a:r>
              <a:rPr lang="en-US" dirty="0"/>
              <a:t>Bulgarians and Greeks</a:t>
            </a:r>
          </a:p>
          <a:p>
            <a:pPr algn="just"/>
            <a:r>
              <a:rPr lang="en-US" dirty="0"/>
              <a:t>Others such as Cambodia, Japan, China,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99C421-44E9-4CB7-B592-45742E15D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588046"/>
            <a:ext cx="5621377" cy="368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9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B603D-1D92-435D-9F10-25E84DAFC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Movement and Posture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FD8F9-5746-4463-93FF-6CBB6F924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553" y="2588046"/>
            <a:ext cx="4214842" cy="363651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America</a:t>
            </a:r>
          </a:p>
          <a:p>
            <a:pPr algn="just"/>
            <a:r>
              <a:rPr lang="en-US" dirty="0"/>
              <a:t>Asia, the Middle East, and Europe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323520-AB17-4675-B2FE-039BFAB13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409981"/>
            <a:ext cx="5181832" cy="399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7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D824-4C4D-415E-854C-38CA4FE96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Gesture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5E02F-3198-42AD-9A42-58BB62878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354" y="3735977"/>
            <a:ext cx="3474614" cy="10865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Middle East</a:t>
            </a:r>
          </a:p>
          <a:p>
            <a:r>
              <a:rPr lang="en-US" dirty="0"/>
              <a:t>Arabic</a:t>
            </a:r>
          </a:p>
          <a:p>
            <a:r>
              <a:rPr lang="en-US" dirty="0"/>
              <a:t>Others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74AA0-B00C-403A-9AEE-44DF7D0951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946"/>
          <a:stretch/>
        </p:blipFill>
        <p:spPr>
          <a:xfrm>
            <a:off x="4495451" y="2647998"/>
            <a:ext cx="6764732" cy="326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0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D824-4C4D-415E-854C-38CA4FE96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Gesture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5E02F-3198-42AD-9A42-58BB62878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354" y="3735977"/>
            <a:ext cx="3474614" cy="10865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United State</a:t>
            </a:r>
          </a:p>
          <a:p>
            <a:r>
              <a:rPr lang="en-US" dirty="0"/>
              <a:t>Cambodia</a:t>
            </a:r>
          </a:p>
          <a:p>
            <a:r>
              <a:rPr lang="en-US" dirty="0"/>
              <a:t>Philippines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125D6E-C9C6-4687-B98A-D3763746C7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46"/>
          <a:stretch/>
        </p:blipFill>
        <p:spPr>
          <a:xfrm>
            <a:off x="5277394" y="2908689"/>
            <a:ext cx="5576252" cy="274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67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B603D-1D92-435D-9F10-25E84DAFC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Greeting With Handshake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FD8F9-5746-4463-93FF-6CBB6F924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206" y="2504334"/>
            <a:ext cx="402325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Western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Far East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In parts of Northern European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In parts of Southern Europe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Central and South America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Turkey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African Countries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Men in Islamic countries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20EAA6-CC06-4A44-956D-5862A5C71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254" y="3136437"/>
            <a:ext cx="6801619" cy="272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7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B16A-4EE6-41D0-B7A3-6EDF8BF46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Facial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2066A-FB57-4CC9-A029-5C87ADCF2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7580" y="2274541"/>
            <a:ext cx="2899848" cy="3636511"/>
          </a:xfrm>
        </p:spPr>
        <p:txBody>
          <a:bodyPr/>
          <a:lstStyle/>
          <a:p>
            <a:r>
              <a:rPr lang="en-US" dirty="0"/>
              <a:t>United States</a:t>
            </a:r>
          </a:p>
          <a:p>
            <a:r>
              <a:rPr lang="en-US" dirty="0"/>
              <a:t>Asian</a:t>
            </a:r>
          </a:p>
          <a:p>
            <a:r>
              <a:rPr lang="en-US" dirty="0"/>
              <a:t>Russia</a:t>
            </a:r>
          </a:p>
          <a:p>
            <a:r>
              <a:rPr lang="en-US" dirty="0"/>
              <a:t>Scandinavians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27607-2CB7-44F3-B176-564C51F9A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646" y="2353491"/>
            <a:ext cx="3593592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2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7C5D-D1C3-4C5B-B984-96E8C87F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4D870-46AE-41F8-B0DC-6E2FC4620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602" y="2622881"/>
            <a:ext cx="2081242" cy="3636511"/>
          </a:xfrm>
        </p:spPr>
        <p:txBody>
          <a:bodyPr/>
          <a:lstStyle/>
          <a:p>
            <a:r>
              <a:rPr lang="en-US" dirty="0"/>
              <a:t>Romania</a:t>
            </a:r>
          </a:p>
          <a:p>
            <a:r>
              <a:rPr lang="en-US" dirty="0"/>
              <a:t>Saudi Arabia</a:t>
            </a:r>
          </a:p>
          <a:p>
            <a:r>
              <a:rPr lang="en-US" dirty="0"/>
              <a:t>China</a:t>
            </a:r>
          </a:p>
          <a:p>
            <a:r>
              <a:rPr lang="en-US" dirty="0"/>
              <a:t>Mexico</a:t>
            </a:r>
          </a:p>
          <a:p>
            <a:r>
              <a:rPr lang="en-US" dirty="0"/>
              <a:t>Norway</a:t>
            </a:r>
          </a:p>
          <a:p>
            <a:r>
              <a:rPr lang="en-US" dirty="0"/>
              <a:t>Portugal</a:t>
            </a:r>
          </a:p>
          <a:p>
            <a:r>
              <a:rPr lang="en-US" dirty="0"/>
              <a:t>United States</a:t>
            </a:r>
          </a:p>
          <a:p>
            <a:r>
              <a:rPr lang="en-US" dirty="0"/>
              <a:t>Russia</a:t>
            </a:r>
          </a:p>
          <a:p>
            <a:r>
              <a:rPr lang="en-US" dirty="0"/>
              <a:t>Argentina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7F6E82-99C5-40B2-8D66-5C4B35DE5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89"/>
          <a:stretch/>
        </p:blipFill>
        <p:spPr>
          <a:xfrm>
            <a:off x="6096000" y="2260710"/>
            <a:ext cx="4599398" cy="426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84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377</TotalTime>
  <Words>121</Words>
  <Application>Microsoft Office PowerPoint</Application>
  <PresentationFormat>Widescreen</PresentationFormat>
  <Paragraphs>53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2</vt:lpstr>
      <vt:lpstr>Quotable</vt:lpstr>
      <vt:lpstr>NON-Verbal Communication</vt:lpstr>
      <vt:lpstr>Eye Contact</vt:lpstr>
      <vt:lpstr>Body Movement and Posture</vt:lpstr>
      <vt:lpstr>Body Movement and Posture</vt:lpstr>
      <vt:lpstr>Gesture</vt:lpstr>
      <vt:lpstr>Gesture</vt:lpstr>
      <vt:lpstr>Greeting With Handshake</vt:lpstr>
      <vt:lpstr>Facial Expressions</vt:lpstr>
      <vt:lpstr>Physical Space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NON-Verbal Communication</dc:title>
  <dc:creator>PANHA</dc:creator>
  <cp:lastModifiedBy>PANHA</cp:lastModifiedBy>
  <cp:revision>38</cp:revision>
  <dcterms:created xsi:type="dcterms:W3CDTF">2018-12-06T21:00:38Z</dcterms:created>
  <dcterms:modified xsi:type="dcterms:W3CDTF">2018-12-07T16:27:45Z</dcterms:modified>
</cp:coreProperties>
</file>