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១៖ ណែនាំអំពីភាសា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</a:p>
          <a:p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34D7-773F-4705-962F-716337C7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ភាសា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C++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និងភាសាម៉ាស៊ីន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(Machine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CE68-99B6-4802-AD14-FE42FA7A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9884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នៅពេលយើងបង្កើតកម្មវិធីដោយប្រើប្រាស់ភាសា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ម៉ាស៊ីនកុំព្យូទ័ររបស់យើងមិនអាចយល់អំពីភាសា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នោះទេដូច្នេះកុំព្យូទ័រមិនអាចបើក (ដំណើរការ) កម្មវិធីនោះបានទេ ពីព្រោះម៉ាស៊ីនអាចយល់បានតែភាសាមួយប៉ុនណ្ណោះគឺ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Machine code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Native code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។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ដូច្នេះនៅពេលយើងសរសេរកូដរួចរាល់ យើងត្រូវបកប្រែកូដដែលសរសេរដោយភាសា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ឱ្យទៅជាភាសាម៉ាស៊ីន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(Machine code)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ដើម្បីបកប្រែបានយើងត្រូវប្រើ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Compiler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ព្រោះ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ជាអ្នកបកប្រែកូដដែលយើងសរសេរឱ្យទៅជា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Machine code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សម្រាប់កុំព្យូទ័រអាចយល់បាន (ដំណើរការបាន)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6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24D4-A937-42DF-BA90-18AC7AAB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នៅពេលដែលកុំព្យូទ័របានយល់ពីកូដដែលយើងសរសេរ ដូច្នេះយើងអាចបង្កើតកម្មវិធីរបស់យើងបាន ដែលគ្រប់កម្មវិធីទាំងអស់ដែលបានបង្កើតត្រូវមាន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.exe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(ឧទាហរណ៍៖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word, excel,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ហ្គេមផ្សេងៗ) 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ដើម្បីបង្កើតកម្មវិធីយើងត្រូវប្រើ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Linker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132A7A-AE36-447F-BF3A-9543FF92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ភាសា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C++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និងភាសាម៉ាស៊ីន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(Machine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04C0-9CD1-42D1-A54D-64FC82786E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5770" y="4001294"/>
            <a:ext cx="8080459" cy="25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8A87-5F1F-46C1-A693-F3B24C50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ដំណាក់កាលក្នុងការបង្កើតកម្មវិធីដោយប្រើភាសា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C++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91043-938F-49BA-9828-8AF2265B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ភាសា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C++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និងភាសាម៉ាស៊ីន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(Machine code)</a:t>
            </a:r>
          </a:p>
        </p:txBody>
      </p:sp>
      <p:pic>
        <p:nvPicPr>
          <p:cNvPr id="5" name="Picture 2" descr="Compiling a program">
            <a:extLst>
              <a:ext uri="{FF2B5EF4-FFF2-40B4-BE49-F238E27FC236}">
                <a16:creationId xmlns:a16="http://schemas.microsoft.com/office/drawing/2014/main" id="{0B04A8EA-BA69-4BA8-B56E-7780E40A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860646"/>
            <a:ext cx="4562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7D4-47FF-4AF2-94F9-222959C8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0696-2CF7-4F0C-8D75-7397F8D6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ដូច្នេះកម្មវិធីរបស់យើងដែលបង្កើតឡើងក៏មាន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Extension  .exe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ដូចគ្នាដែរ ប៉ុន្តែយើងត្រូវបង្កើតវាយ៉ាងដូចម្ដេច?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ពិតណាស់យើងត្រូវការកម្មវិធីដែលហៅថា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ជាកម្មវិធីដែលមានសមត្ថភាពអាចឱ្យយើងសរសេរកូដ បកប្រែកូដ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(Compiler)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ដែលយើងបានសរសេរ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Compile code)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.exe (Linker)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ឱ្យយើងបាន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កម្មវិធី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ដែលយើងប្រើសម្រាប់សរសេរកូដភាសា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នៅក្នុងការសិក្សាមួយនេះគឺយើងប្រើប្រាស់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DevC++</a:t>
            </a:r>
          </a:p>
        </p:txBody>
      </p:sp>
    </p:spTree>
    <p:extLst>
      <p:ext uri="{BB962C8B-B14F-4D97-AF65-F5344CB8AC3E}">
        <p14:creationId xmlns:p14="http://schemas.microsoft.com/office/powerpoint/2010/main" val="112350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23E4-5BDF-4558-9C5C-0A5F71A4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ការដំឡើង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IDE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នៅលើកុំព្យូទ័រ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8320-BEC8-4C62-9C1D-787D6F77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ចុចលើតំណភ្ជាប់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(Link)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ខាងក្រោមដើម្បីទាញយក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Dev C++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  <a:hlinkClick r:id="rId2"/>
              </a:rPr>
              <a:t>https://sourceforge.net/projects/orwelldevcpp/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យើងក៏អាចប្រើប្រាស់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ផ្សេងៗទៀតផងដូចជា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Code:Block, CLion, Turbo C++ …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។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0E5A0-FFFF-48B2-8F72-C6119808A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1" y="1593690"/>
            <a:ext cx="1174677" cy="117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2E08F-9F57-47E2-B3CA-862679F1B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0" y="3940911"/>
            <a:ext cx="2025767" cy="2025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8CCD2F-93F5-438C-A6CF-080500D4B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11" y="3644874"/>
            <a:ext cx="2365521" cy="261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58273A-598D-41E6-B9E3-9357A7431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34" y="400129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3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73B7-ED4A-46EE-8DF0-D002205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35B6-3641-435D-B526-3F23BCA7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តើអ្នកបង្កើតភាសា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មានឈ្មោះអ្វី? តើភាសានេះបង្កើតឡើងនៅឆ្នាំណា?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តើអ្នកបង្កើតភាសា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មានឈ្មោះអ្វី? តើភាសានេះបង្កើតឡើងនៅឆ្នាំណា?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តើភាសា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អាចបង្កើតកម្មវិធីប្រភេទអ្វីខ្លះ?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៤.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៥.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Dev C++, Code:Block, CLion, Turbo 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៦. បើគិតមកដល់បច្ចុប្បន្នតើ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Version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មានប៉ុន្មាន? អ្វីខ្លះ?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9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FD8-381C-42FA-B52A-34B98C77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Programming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សមត្ថភាពរបស់ភាសា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ប្រភេទកម្មវិធីមួយចំនួន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និងភាសាម៉ាស៊ីន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IDE?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ការដំឡើង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នៅលើកុំព្យូទ័រ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763B-94BE-488D-8F42-C196C176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តើអ្វីទៅជា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Programming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?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82C2-6CD6-4836-BE7D-55F1A714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Programming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គឺជាការសរសេរកូដដើម្បីបង្កើតកម្មវិធីផ្សេងៗ ឬជាការសរសេរកូដនៅលើឧបករណ៍ផ្សេងៗ ដូច្នេះ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Programming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គឺជាការសរសេរកូដបង្កើតកម្មវិធី ដោយប្រើប្រាស់ភាសា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។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Computer Programming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មានន័យដូចម្តេច?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Mobile Programming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មានន័យដូចម្ដេច?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Web Programming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មានន័យដូចម្ដេច?</a:t>
            </a:r>
          </a:p>
        </p:txBody>
      </p:sp>
    </p:spTree>
    <p:extLst>
      <p:ext uri="{BB962C8B-B14F-4D97-AF65-F5344CB8AC3E}">
        <p14:creationId xmlns:p14="http://schemas.microsoft.com/office/powerpoint/2010/main" val="223820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3503-0704-42FF-BF06-62B966D4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សមត្ថភាពរបស់ភាសា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4788-806B-4443-9FB8-254B4FC9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ត្រូវបានបង្កើតឡើងក្នុងឆ្នាំ ១៩៨៣ ដោយកើតចេញពីការបន្ថែមចំនុចថ្មីៗទៅភាសា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ត្រូវបានបង្កើតឡើងក្នុងឆ្នាំ ១៩៧៣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និងបានដាក់ឱ្យប្រើប្រាស់ជាសាធារណៈ គឺនៅក្នុងឆ្នាំ ១៩៨៥។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ត្រូវបានបង្កើតដោយលោក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Bjarne Stroustrup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67E92-E11A-4011-B628-EA05F308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1" y="3045525"/>
            <a:ext cx="25717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DDBC-1089-4C9B-908D-1178129B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សមត្ថភាពរបស់ភាសា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7F8A-8D4D-4F2A-B334-79533269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កើតចេញឡើងពីភាសា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ដូច្នេះមានន័យថា យើងអាចសរសេរភាសា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នៅក្នុងកូដ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 ប៉ុន្តែយើងមិនអាចសរសេរភាសា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ក្នុងកូដនៃភាសា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បាននោះទេ។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ដើម្បីបង្កើតកម្មវិធីដូចជា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Console application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Windows form application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Mobile application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4286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F36D-0F63-4F12-A74B-02AE8391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001597-745D-41C9-BFEB-2CD25D5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សមត្ថភាពរបស់ភាសា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2C662-AFB2-417E-863D-B2C9DBF2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09" y="257254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C2C7-901D-490D-99E4-9B66581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Windows form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D9E13F-C1F7-4D29-A1EC-B3E6FC98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សមត្ថភាពរបស់ភាសា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2E3F6-D0A2-45F2-AADC-3F55CC3A5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58" y="2467222"/>
            <a:ext cx="6838321" cy="38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6A56-FA93-49C4-9098-378DBC9E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Mobile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4010C2-178B-4E87-9CF6-8F0EF35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សមត្ថភាពរបស់ភាសា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6F397-FBB4-43BB-851E-519BF749CF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106" y="1825625"/>
            <a:ext cx="6971252" cy="45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6D86-18E7-4CDB-BCB7-8939F406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ចំពោះប្រភេទកម្មវិធីដែលយើងយកមកសិក្សាគឺប្រភេទ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 application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កម្មវិធីប្រភេទនេះគឺដំណើរលើផ្ទាំង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OS (Operating System)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34FB19-3D31-475D-A4D8-04964F7D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សមត្ថភាពរបស់ភាសា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B9771-E8B1-489C-AE5B-5ADDABA4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47" y="3418514"/>
            <a:ext cx="363905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7422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303</TotalTime>
  <Words>791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Kh Muol</vt:lpstr>
      <vt:lpstr>Kh System</vt:lpstr>
      <vt:lpstr>Melancholy abstract design template</vt:lpstr>
      <vt:lpstr>មេរៀនទី ១៖ ណែនាំអំពីភាសា C++</vt:lpstr>
      <vt:lpstr>ចប់មេរៀននេះអ្នកនឹងដឹងអំពី៖</vt:lpstr>
      <vt:lpstr>តើអ្វីទៅជា Programming?</vt:lpstr>
      <vt:lpstr>សមត្ថភាពរបស់ភាសា C++</vt:lpstr>
      <vt:lpstr>សមត្ថភាពរបស់ភាសា C++</vt:lpstr>
      <vt:lpstr>សមត្ថភាពរបស់ភាសា C++</vt:lpstr>
      <vt:lpstr>សមត្ថភាពរបស់ភាសា C++</vt:lpstr>
      <vt:lpstr>សមត្ថភាពរបស់ភាសា C++</vt:lpstr>
      <vt:lpstr>សមត្ថភាពរបស់ភាសា C++</vt:lpstr>
      <vt:lpstr>ភាសា C++ និងភាសាម៉ាស៊ីន (Machine code)</vt:lpstr>
      <vt:lpstr>ភាសា C++ និងភាសាម៉ាស៊ីន (Machine code)</vt:lpstr>
      <vt:lpstr>ភាសា C++ និងភាសាម៉ាស៊ីន (Machine code)</vt:lpstr>
      <vt:lpstr>IDE</vt:lpstr>
      <vt:lpstr>ការដំឡើង IDE នៅលើកុំព្យូទ័រ</vt:lpstr>
      <vt:lpstr>សំណួរស្រាវជ្រាវ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១៖ ណែនាំអំពីភាសា C++</dc:title>
  <dc:creator>Chandalen Teang</dc:creator>
  <cp:lastModifiedBy>Chandalen Teang</cp:lastModifiedBy>
  <cp:revision>53</cp:revision>
  <dcterms:created xsi:type="dcterms:W3CDTF">2018-07-14T03:44:40Z</dcterms:created>
  <dcterms:modified xsi:type="dcterms:W3CDTF">2018-09-03T13:51:48Z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