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3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១០៖ ការគណនា គណិតផ្សេងៗ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2CB2-087B-43E4-BCF3-B6E9A0FE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ការគណនាត្រីកោណមាត្រ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ការគណនាស្វ័យគុណ និងរឹសការេ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រកចំនួន អក្សរ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(character)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string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922A-2635-4A04-962C-2D23B148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គណនាត្រីកោណមាត្រ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CFA1-C6B4-42C8-8C4F-F3E8A298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ត្រីកោណមាត្រ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sin cos </a:t>
            </a:r>
            <a:r>
              <a:rPr lang="en-US" sz="200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tan cot</a:t>
            </a: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ដោយសារតែកូដ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sin cos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ស្ថិតនៅក្នុង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library file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cmath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#include&lt;cmath&gt;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ដើម្បីគណនា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sin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sin(value)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value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គិតជា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radian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C7C4F-EA6E-42E9-9AFA-BC80CDA4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98" y="3978275"/>
            <a:ext cx="3829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F2B1-9FA7-48EB-8547-0B4877F1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គណនាត្រីកោណមាត្រ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B4CA-531F-4B3B-B247-D4368217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ដើម្បីគណនា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cos(value)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value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គិតជា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rad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803B7-18D0-4701-982C-D585CC99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03" y="2826915"/>
            <a:ext cx="38385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C218-C746-440C-8EE9-C248C7B0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គណនាត្រីកោណមាត្រ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9053-3309-4D15-9326-731B9F93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ចូរបង្កើតកម្មវិធីសម្រាប់គណនា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sin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cos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នៃ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value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value 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តម្លៃ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ទទួលបានពី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គិតជា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degree 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លទ្ធិផលយកក្រោយក្បៀសពីរខ្ទង់)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9171F-F362-4433-87FB-2CC359B4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3148806"/>
            <a:ext cx="4229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3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D7E1-E555-46B5-A46D-5BEAA89B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ការគណនាស្វ័យគុណនឹង រឹសការេ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C9D8-FCFA-4BC7-8A66-06C772CB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ដើម្បីគណនាស្វ័យគុណយើងត្រូវប្រើប្រាស់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pow(x,y)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library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cmath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x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ជាគោល 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ជាស្វ័យគុណ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ឧទាហរណ៍៖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2^7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គេសរសេរ </a:t>
            </a:r>
            <a:r>
              <a:rPr lang="en-US" sz="2000" dirty="0">
                <a:solidFill>
                  <a:srgbClr val="FF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pow(2,7)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1BF70-069B-40BA-8DDC-50659C21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78" y="2833906"/>
            <a:ext cx="3714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6EF3-CCAE-4DB2-93FD-3FB7EB44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ការគណនាស្វ័យគុណ រឹសការេ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8F3EA-9A02-4608-849C-87D518E95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m-KH" sz="2000" dirty="0">
                    <a:latin typeface="Kh System" panose="02000500000000020004" pitchFamily="2" charset="0"/>
                    <a:cs typeface="Kh System" panose="02000500000000020004" pitchFamily="2" charset="0"/>
                  </a:rPr>
                  <a:t>ដើម្បីគណនា រឹសការេ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m-K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h System" panose="02000500000000020004" pitchFamily="2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h System" panose="02000500000000020004" pitchFamily="2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000" b="0" dirty="0">
                    <a:latin typeface="Kh System" panose="02000500000000020004" pitchFamily="2" charset="0"/>
                    <a:ea typeface="Cambria Math" panose="02040503050406030204" pitchFamily="18" charset="0"/>
                    <a:cs typeface="Kh System" panose="02000500000000020004" pitchFamily="2" charset="0"/>
                  </a:rPr>
                  <a:t> </a:t>
                </a:r>
                <a:r>
                  <a:rPr lang="km-KH" sz="2000" b="0" dirty="0">
                    <a:latin typeface="Kh System" panose="02000500000000020004" pitchFamily="2" charset="0"/>
                    <a:ea typeface="Cambria Math" panose="02040503050406030204" pitchFamily="18" charset="0"/>
                    <a:cs typeface="Kh System" panose="02000500000000020004" pitchFamily="2" charset="0"/>
                  </a:rPr>
                  <a:t>គេប្រើប្រាស់ </a:t>
                </a:r>
                <a:r>
                  <a:rPr lang="en-US" sz="2000" b="0" dirty="0">
                    <a:solidFill>
                      <a:srgbClr val="0070C0"/>
                    </a:solidFill>
                    <a:latin typeface="Kh System" panose="02000500000000020004" pitchFamily="2" charset="0"/>
                    <a:ea typeface="Cambria Math" panose="02040503050406030204" pitchFamily="18" charset="0"/>
                    <a:cs typeface="Kh System" panose="02000500000000020004" pitchFamily="2" charset="0"/>
                  </a:rPr>
                  <a:t>sqrt(x)</a:t>
                </a:r>
                <a:r>
                  <a:rPr lang="en-US" sz="2000" b="0" dirty="0">
                    <a:latin typeface="Kh System" panose="02000500000000020004" pitchFamily="2" charset="0"/>
                    <a:ea typeface="Cambria Math" panose="02040503050406030204" pitchFamily="18" charset="0"/>
                    <a:cs typeface="Kh System" panose="02000500000000020004" pitchFamily="2" charset="0"/>
                  </a:rPr>
                  <a:t> (library cmath) </a:t>
                </a:r>
                <a:r>
                  <a:rPr lang="km-KH" sz="2000" b="0" dirty="0">
                    <a:latin typeface="Kh System" panose="02000500000000020004" pitchFamily="2" charset="0"/>
                    <a:ea typeface="Cambria Math" panose="02040503050406030204" pitchFamily="18" charset="0"/>
                    <a:cs typeface="Kh System" panose="02000500000000020004" pitchFamily="2" charset="0"/>
                  </a:rPr>
                  <a:t>ដែល </a:t>
                </a:r>
                <a:r>
                  <a:rPr lang="en-US" sz="2000" b="0" dirty="0">
                    <a:latin typeface="Kh System" panose="02000500000000020004" pitchFamily="2" charset="0"/>
                    <a:ea typeface="Cambria Math" panose="02040503050406030204" pitchFamily="18" charset="0"/>
                    <a:cs typeface="Kh System" panose="02000500000000020004" pitchFamily="2" charset="0"/>
                  </a:rPr>
                  <a:t>x </a:t>
                </a:r>
                <a:r>
                  <a:rPr lang="km-KH" sz="2000" b="0" dirty="0">
                    <a:latin typeface="Kh System" panose="02000500000000020004" pitchFamily="2" charset="0"/>
                    <a:ea typeface="Cambria Math" panose="02040503050406030204" pitchFamily="18" charset="0"/>
                    <a:cs typeface="Kh System" panose="02000500000000020004" pitchFamily="2" charset="0"/>
                  </a:rPr>
                  <a:t>ជាតម្លៃក្នុងរឹសការេ</a:t>
                </a:r>
                <a:endParaRPr lang="en-US" sz="2000" b="0" dirty="0">
                  <a:latin typeface="Kh System" panose="02000500000000020004" pitchFamily="2" charset="0"/>
                  <a:ea typeface="Cambria Math" panose="02040503050406030204" pitchFamily="18" charset="0"/>
                  <a:cs typeface="Kh System" panose="02000500000000020004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Kh System" panose="02000500000000020004" pitchFamily="2" charset="0"/>
                  <a:cs typeface="Kh System" panose="020005000000000200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8F3EA-9A02-4608-849C-87D518E95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7A22D2-746D-4589-81A0-5B400BE2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31" y="2759541"/>
            <a:ext cx="3524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9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DAC5-958D-4932-93C5-B4DCB180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រកចំនួនអក្សរក្នុង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DB0B-0429-48A0-8881-534E0C01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ដើម្បីរកចំនួនអក្សរក្នុង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string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length()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603B7-594D-471C-AC87-7A430D35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86" y="2591980"/>
            <a:ext cx="48006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1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9B99-2208-4BE5-B14B-A013DB5A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អនុវត្តន៍លំហាត់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4326-01FD-46BF-92B0-2AD342E4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ចូរបង្កើតកម្មវិធីដើម្បីដោះស្រាយរករឹស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x1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x2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នៃសមីការដឺក្រេទី២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ax^2 + bx + c = 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ដោយដឹងថា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delta = b ^ 2 – 4 * a * 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និងតម្លៃ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, b , 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ទទួលពី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(លទ្ធផលយកក្រោយក្បៀសពីរខ្ទង់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FB43A-F87A-4705-B614-5FB8B66F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3429000"/>
            <a:ext cx="42767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04081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77</TotalTime>
  <Words>308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Kh Muol</vt:lpstr>
      <vt:lpstr>Kh System</vt:lpstr>
      <vt:lpstr>Melancholy abstract design template</vt:lpstr>
      <vt:lpstr>មេរៀនទី ១០៖ ការគណនា គណិតផ្សេងៗ</vt:lpstr>
      <vt:lpstr>ចប់មេរៀននេះអ្នកនឹងដឹងអំពី៖</vt:lpstr>
      <vt:lpstr>គណនាត្រីកោណមាត្រ</vt:lpstr>
      <vt:lpstr>គណនាត្រីកោណមាត្រ</vt:lpstr>
      <vt:lpstr>គណនាត្រីកោណមាត្រ</vt:lpstr>
      <vt:lpstr>ការគណនាស្វ័យគុណនឹង រឹសការេ</vt:lpstr>
      <vt:lpstr>ការគណនាស្វ័យគុណ រឹសការេ</vt:lpstr>
      <vt:lpstr>រកចំនួនអក្សរក្នុង String</vt:lpstr>
      <vt:lpstr>អនុវត្តន៍លំហាត់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១០៖ ការគណនា គណិតផ្សេងៗ</dc:title>
  <dc:creator>Chandalen Teang</dc:creator>
  <cp:lastModifiedBy>Chandalen Teang</cp:lastModifiedBy>
  <cp:revision>17</cp:revision>
  <dcterms:created xsi:type="dcterms:W3CDTF">2018-08-03T03:12:18Z</dcterms:created>
  <dcterms:modified xsi:type="dcterms:W3CDTF">2018-09-08T07:16:24Z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